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5" r:id="rId5"/>
    <p:sldId id="266" r:id="rId6"/>
    <p:sldId id="267" r:id="rId7"/>
    <p:sldId id="268" r:id="rId8"/>
    <p:sldId id="258" r:id="rId9"/>
    <p:sldId id="259" r:id="rId10"/>
    <p:sldId id="260" r:id="rId11"/>
    <p:sldId id="261" r:id="rId12"/>
    <p:sldId id="262" r:id="rId13"/>
    <p:sldId id="271" r:id="rId14"/>
    <p:sldId id="263" r:id="rId15"/>
    <p:sldId id="269" r:id="rId16"/>
    <p:sldId id="270" r:id="rId17"/>
  </p:sldIdLst>
  <p:sldSz cx="10871200" cy="6756400"/>
  <p:notesSz cx="10871200" cy="675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>
      <p:cViewPr varScale="1">
        <p:scale>
          <a:sx n="123" d="100"/>
          <a:sy n="123" d="100"/>
        </p:scale>
        <p:origin x="1200" y="1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15340" y="2094484"/>
            <a:ext cx="9240520" cy="14188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30680" y="3783584"/>
            <a:ext cx="7609840" cy="1689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43560" y="1553972"/>
            <a:ext cx="4728972" cy="44592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98668" y="1553972"/>
            <a:ext cx="4728972" cy="44592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677"/>
            <a:ext cx="10866755" cy="6749415"/>
          </a:xfrm>
          <a:custGeom>
            <a:avLst/>
            <a:gdLst/>
            <a:ahLst/>
            <a:cxnLst/>
            <a:rect l="l" t="t" r="r" b="b"/>
            <a:pathLst>
              <a:path w="10866755" h="6749415">
                <a:moveTo>
                  <a:pt x="0" y="6749329"/>
                </a:moveTo>
                <a:lnTo>
                  <a:pt x="0" y="0"/>
                </a:lnTo>
                <a:lnTo>
                  <a:pt x="10866758" y="0"/>
                </a:lnTo>
                <a:lnTo>
                  <a:pt x="10866758" y="6749329"/>
                </a:lnTo>
                <a:lnTo>
                  <a:pt x="0" y="6749329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254339" y="1949744"/>
            <a:ext cx="712470" cy="2360295"/>
          </a:xfrm>
          <a:custGeom>
            <a:avLst/>
            <a:gdLst/>
            <a:ahLst/>
            <a:cxnLst/>
            <a:rect l="l" t="t" r="r" b="b"/>
            <a:pathLst>
              <a:path w="712470" h="2360295">
                <a:moveTo>
                  <a:pt x="711975" y="0"/>
                </a:moveTo>
                <a:lnTo>
                  <a:pt x="687715" y="39671"/>
                </a:lnTo>
                <a:lnTo>
                  <a:pt x="661789" y="78690"/>
                </a:lnTo>
                <a:lnTo>
                  <a:pt x="634157" y="116970"/>
                </a:lnTo>
                <a:lnTo>
                  <a:pt x="604779" y="154428"/>
                </a:lnTo>
                <a:lnTo>
                  <a:pt x="573617" y="190977"/>
                </a:lnTo>
                <a:lnTo>
                  <a:pt x="540629" y="226534"/>
                </a:lnTo>
                <a:lnTo>
                  <a:pt x="505777" y="261013"/>
                </a:lnTo>
                <a:lnTo>
                  <a:pt x="469021" y="294329"/>
                </a:lnTo>
                <a:lnTo>
                  <a:pt x="393831" y="356437"/>
                </a:lnTo>
                <a:lnTo>
                  <a:pt x="358372" y="387997"/>
                </a:lnTo>
                <a:lnTo>
                  <a:pt x="324035" y="421048"/>
                </a:lnTo>
                <a:lnTo>
                  <a:pt x="290911" y="455560"/>
                </a:lnTo>
                <a:lnTo>
                  <a:pt x="259090" y="491506"/>
                </a:lnTo>
                <a:lnTo>
                  <a:pt x="228664" y="528856"/>
                </a:lnTo>
                <a:lnTo>
                  <a:pt x="199724" y="567581"/>
                </a:lnTo>
                <a:lnTo>
                  <a:pt x="172359" y="607652"/>
                </a:lnTo>
                <a:lnTo>
                  <a:pt x="146662" y="649040"/>
                </a:lnTo>
                <a:lnTo>
                  <a:pt x="122722" y="691716"/>
                </a:lnTo>
                <a:lnTo>
                  <a:pt x="100631" y="735652"/>
                </a:lnTo>
                <a:lnTo>
                  <a:pt x="80480" y="780818"/>
                </a:lnTo>
                <a:lnTo>
                  <a:pt x="62359" y="827185"/>
                </a:lnTo>
                <a:lnTo>
                  <a:pt x="46360" y="874725"/>
                </a:lnTo>
                <a:lnTo>
                  <a:pt x="32573" y="923408"/>
                </a:lnTo>
                <a:lnTo>
                  <a:pt x="21089" y="973205"/>
                </a:lnTo>
                <a:lnTo>
                  <a:pt x="11998" y="1024088"/>
                </a:lnTo>
                <a:lnTo>
                  <a:pt x="5393" y="1076028"/>
                </a:lnTo>
                <a:lnTo>
                  <a:pt x="1363" y="1128995"/>
                </a:lnTo>
                <a:lnTo>
                  <a:pt x="0" y="1182960"/>
                </a:lnTo>
                <a:lnTo>
                  <a:pt x="1363" y="1242091"/>
                </a:lnTo>
                <a:lnTo>
                  <a:pt x="5393" y="1295063"/>
                </a:lnTo>
                <a:lnTo>
                  <a:pt x="11998" y="1347007"/>
                </a:lnTo>
                <a:lnTo>
                  <a:pt x="21089" y="1397893"/>
                </a:lnTo>
                <a:lnTo>
                  <a:pt x="32573" y="1447693"/>
                </a:lnTo>
                <a:lnTo>
                  <a:pt x="46360" y="1496378"/>
                </a:lnTo>
                <a:lnTo>
                  <a:pt x="62359" y="1543919"/>
                </a:lnTo>
                <a:lnTo>
                  <a:pt x="80480" y="1590287"/>
                </a:lnTo>
                <a:lnTo>
                  <a:pt x="100631" y="1635453"/>
                </a:lnTo>
                <a:lnTo>
                  <a:pt x="122722" y="1679389"/>
                </a:lnTo>
                <a:lnTo>
                  <a:pt x="146662" y="1722066"/>
                </a:lnTo>
                <a:lnTo>
                  <a:pt x="172359" y="1763454"/>
                </a:lnTo>
                <a:lnTo>
                  <a:pt x="199724" y="1803525"/>
                </a:lnTo>
                <a:lnTo>
                  <a:pt x="228664" y="1842250"/>
                </a:lnTo>
                <a:lnTo>
                  <a:pt x="259090" y="1879601"/>
                </a:lnTo>
                <a:lnTo>
                  <a:pt x="290911" y="1915548"/>
                </a:lnTo>
                <a:lnTo>
                  <a:pt x="324035" y="1950062"/>
                </a:lnTo>
                <a:lnTo>
                  <a:pt x="358372" y="1983115"/>
                </a:lnTo>
                <a:lnTo>
                  <a:pt x="393831" y="2014677"/>
                </a:lnTo>
                <a:lnTo>
                  <a:pt x="430321" y="2044721"/>
                </a:lnTo>
                <a:lnTo>
                  <a:pt x="472380" y="2079712"/>
                </a:lnTo>
                <a:lnTo>
                  <a:pt x="512135" y="2116174"/>
                </a:lnTo>
                <a:lnTo>
                  <a:pt x="549638" y="2153997"/>
                </a:lnTo>
                <a:lnTo>
                  <a:pt x="584942" y="2193071"/>
                </a:lnTo>
                <a:lnTo>
                  <a:pt x="618098" y="2233287"/>
                </a:lnTo>
                <a:lnTo>
                  <a:pt x="649157" y="2274534"/>
                </a:lnTo>
                <a:lnTo>
                  <a:pt x="678173" y="2316703"/>
                </a:lnTo>
                <a:lnTo>
                  <a:pt x="705196" y="2359685"/>
                </a:lnTo>
                <a:lnTo>
                  <a:pt x="693138" y="2312615"/>
                </a:lnTo>
                <a:lnTo>
                  <a:pt x="681647" y="2265280"/>
                </a:lnTo>
                <a:lnTo>
                  <a:pt x="670721" y="2217688"/>
                </a:lnTo>
                <a:lnTo>
                  <a:pt x="660357" y="2169849"/>
                </a:lnTo>
                <a:lnTo>
                  <a:pt x="650553" y="2121771"/>
                </a:lnTo>
                <a:lnTo>
                  <a:pt x="641306" y="2073462"/>
                </a:lnTo>
                <a:lnTo>
                  <a:pt x="632615" y="2024932"/>
                </a:lnTo>
                <a:lnTo>
                  <a:pt x="624476" y="1976187"/>
                </a:lnTo>
                <a:lnTo>
                  <a:pt x="616887" y="1927238"/>
                </a:lnTo>
                <a:lnTo>
                  <a:pt x="609845" y="1878093"/>
                </a:lnTo>
                <a:lnTo>
                  <a:pt x="603349" y="1828760"/>
                </a:lnTo>
                <a:lnTo>
                  <a:pt x="597396" y="1779248"/>
                </a:lnTo>
                <a:lnTo>
                  <a:pt x="591983" y="1729565"/>
                </a:lnTo>
                <a:lnTo>
                  <a:pt x="587107" y="1679720"/>
                </a:lnTo>
                <a:lnTo>
                  <a:pt x="582768" y="1629721"/>
                </a:lnTo>
                <a:lnTo>
                  <a:pt x="578961" y="1579578"/>
                </a:lnTo>
                <a:lnTo>
                  <a:pt x="575684" y="1529299"/>
                </a:lnTo>
                <a:lnTo>
                  <a:pt x="572936" y="1478891"/>
                </a:lnTo>
                <a:lnTo>
                  <a:pt x="570714" y="1428365"/>
                </a:lnTo>
                <a:lnTo>
                  <a:pt x="569014" y="1377727"/>
                </a:lnTo>
                <a:lnTo>
                  <a:pt x="567836" y="1326988"/>
                </a:lnTo>
                <a:lnTo>
                  <a:pt x="567175" y="1276155"/>
                </a:lnTo>
                <a:lnTo>
                  <a:pt x="567031" y="1225238"/>
                </a:lnTo>
                <a:lnTo>
                  <a:pt x="567400" y="1174243"/>
                </a:lnTo>
                <a:lnTo>
                  <a:pt x="568280" y="1123181"/>
                </a:lnTo>
                <a:lnTo>
                  <a:pt x="569669" y="1072060"/>
                </a:lnTo>
                <a:lnTo>
                  <a:pt x="571563" y="1020888"/>
                </a:lnTo>
                <a:lnTo>
                  <a:pt x="573962" y="969674"/>
                </a:lnTo>
                <a:lnTo>
                  <a:pt x="576861" y="918427"/>
                </a:lnTo>
                <a:lnTo>
                  <a:pt x="580260" y="867154"/>
                </a:lnTo>
                <a:lnTo>
                  <a:pt x="584154" y="815865"/>
                </a:lnTo>
                <a:lnTo>
                  <a:pt x="588543" y="764569"/>
                </a:lnTo>
                <a:lnTo>
                  <a:pt x="593423" y="713272"/>
                </a:lnTo>
                <a:lnTo>
                  <a:pt x="598792" y="661986"/>
                </a:lnTo>
                <a:lnTo>
                  <a:pt x="604647" y="610717"/>
                </a:lnTo>
                <a:lnTo>
                  <a:pt x="610987" y="559474"/>
                </a:lnTo>
                <a:lnTo>
                  <a:pt x="617808" y="508267"/>
                </a:lnTo>
                <a:lnTo>
                  <a:pt x="625109" y="457103"/>
                </a:lnTo>
                <a:lnTo>
                  <a:pt x="632886" y="405991"/>
                </a:lnTo>
                <a:lnTo>
                  <a:pt x="641138" y="354940"/>
                </a:lnTo>
                <a:lnTo>
                  <a:pt x="649861" y="303958"/>
                </a:lnTo>
                <a:lnTo>
                  <a:pt x="659054" y="253053"/>
                </a:lnTo>
                <a:lnTo>
                  <a:pt x="668714" y="202236"/>
                </a:lnTo>
                <a:lnTo>
                  <a:pt x="678839" y="151513"/>
                </a:lnTo>
                <a:lnTo>
                  <a:pt x="689426" y="100893"/>
                </a:lnTo>
                <a:lnTo>
                  <a:pt x="700472" y="50386"/>
                </a:lnTo>
                <a:lnTo>
                  <a:pt x="711975" y="0"/>
                </a:lnTo>
                <a:close/>
              </a:path>
            </a:pathLst>
          </a:custGeom>
          <a:solidFill>
            <a:srgbClr val="FFB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984" y="1680"/>
            <a:ext cx="10160000" cy="6750684"/>
          </a:xfrm>
          <a:custGeom>
            <a:avLst/>
            <a:gdLst/>
            <a:ahLst/>
            <a:cxnLst/>
            <a:rect l="l" t="t" r="r" b="b"/>
            <a:pathLst>
              <a:path w="10160000" h="6750684">
                <a:moveTo>
                  <a:pt x="10159962" y="0"/>
                </a:moveTo>
                <a:lnTo>
                  <a:pt x="10138359" y="0"/>
                </a:lnTo>
                <a:lnTo>
                  <a:pt x="21602" y="0"/>
                </a:lnTo>
                <a:lnTo>
                  <a:pt x="0" y="0"/>
                </a:lnTo>
                <a:lnTo>
                  <a:pt x="0" y="6750431"/>
                </a:lnTo>
                <a:lnTo>
                  <a:pt x="21602" y="6750431"/>
                </a:lnTo>
                <a:lnTo>
                  <a:pt x="10138359" y="6750431"/>
                </a:lnTo>
                <a:lnTo>
                  <a:pt x="10159962" y="6750431"/>
                </a:lnTo>
                <a:lnTo>
                  <a:pt x="10159962" y="5049888"/>
                </a:lnTo>
                <a:lnTo>
                  <a:pt x="10158895" y="5009921"/>
                </a:lnTo>
                <a:lnTo>
                  <a:pt x="10156698" y="4968951"/>
                </a:lnTo>
                <a:lnTo>
                  <a:pt x="10153332" y="4927066"/>
                </a:lnTo>
                <a:lnTo>
                  <a:pt x="10148735" y="4884382"/>
                </a:lnTo>
                <a:lnTo>
                  <a:pt x="10142868" y="4840998"/>
                </a:lnTo>
                <a:lnTo>
                  <a:pt x="10135692" y="4797031"/>
                </a:lnTo>
                <a:lnTo>
                  <a:pt x="10127132" y="4752581"/>
                </a:lnTo>
                <a:lnTo>
                  <a:pt x="10117150" y="4707763"/>
                </a:lnTo>
                <a:lnTo>
                  <a:pt x="10105695" y="4662678"/>
                </a:lnTo>
                <a:lnTo>
                  <a:pt x="10092728" y="4617440"/>
                </a:lnTo>
                <a:lnTo>
                  <a:pt x="10078187" y="4572139"/>
                </a:lnTo>
                <a:lnTo>
                  <a:pt x="10062019" y="4526902"/>
                </a:lnTo>
                <a:lnTo>
                  <a:pt x="10044176" y="4481830"/>
                </a:lnTo>
                <a:lnTo>
                  <a:pt x="10024618" y="4437037"/>
                </a:lnTo>
                <a:lnTo>
                  <a:pt x="10003295" y="4392612"/>
                </a:lnTo>
                <a:lnTo>
                  <a:pt x="9980143" y="4348670"/>
                </a:lnTo>
                <a:lnTo>
                  <a:pt x="9955124" y="4305325"/>
                </a:lnTo>
                <a:lnTo>
                  <a:pt x="9928187" y="4262691"/>
                </a:lnTo>
                <a:lnTo>
                  <a:pt x="9899282" y="4220845"/>
                </a:lnTo>
                <a:lnTo>
                  <a:pt x="9868357" y="4179925"/>
                </a:lnTo>
                <a:lnTo>
                  <a:pt x="9835350" y="4140035"/>
                </a:lnTo>
                <a:lnTo>
                  <a:pt x="9800234" y="4101261"/>
                </a:lnTo>
                <a:lnTo>
                  <a:pt x="9762947" y="4063720"/>
                </a:lnTo>
                <a:lnTo>
                  <a:pt x="9723450" y="4027525"/>
                </a:lnTo>
                <a:lnTo>
                  <a:pt x="9645180" y="3962743"/>
                </a:lnTo>
                <a:lnTo>
                  <a:pt x="9609722" y="3931183"/>
                </a:lnTo>
                <a:lnTo>
                  <a:pt x="9575381" y="3898125"/>
                </a:lnTo>
                <a:lnTo>
                  <a:pt x="9542259" y="3863619"/>
                </a:lnTo>
                <a:lnTo>
                  <a:pt x="9510433" y="3827665"/>
                </a:lnTo>
                <a:lnTo>
                  <a:pt x="9480017" y="3790315"/>
                </a:lnTo>
                <a:lnTo>
                  <a:pt x="9451073" y="3751592"/>
                </a:lnTo>
                <a:lnTo>
                  <a:pt x="9423705" y="3711524"/>
                </a:lnTo>
                <a:lnTo>
                  <a:pt x="9398013" y="3670135"/>
                </a:lnTo>
                <a:lnTo>
                  <a:pt x="9374073" y="3627463"/>
                </a:lnTo>
                <a:lnTo>
                  <a:pt x="9351975" y="3583521"/>
                </a:lnTo>
                <a:lnTo>
                  <a:pt x="9331833" y="3538359"/>
                </a:lnTo>
                <a:lnTo>
                  <a:pt x="9313710" y="3491992"/>
                </a:lnTo>
                <a:lnTo>
                  <a:pt x="9297708" y="3444443"/>
                </a:lnTo>
                <a:lnTo>
                  <a:pt x="9283916" y="3395764"/>
                </a:lnTo>
                <a:lnTo>
                  <a:pt x="9272435" y="3345967"/>
                </a:lnTo>
                <a:lnTo>
                  <a:pt x="9263342" y="3295078"/>
                </a:lnTo>
                <a:lnTo>
                  <a:pt x="9256738" y="3243135"/>
                </a:lnTo>
                <a:lnTo>
                  <a:pt x="9252712" y="3190163"/>
                </a:lnTo>
                <a:lnTo>
                  <a:pt x="9251353" y="3136201"/>
                </a:lnTo>
                <a:lnTo>
                  <a:pt x="9252712" y="3077070"/>
                </a:lnTo>
                <a:lnTo>
                  <a:pt x="9256738" y="3024098"/>
                </a:lnTo>
                <a:lnTo>
                  <a:pt x="9263342" y="2972155"/>
                </a:lnTo>
                <a:lnTo>
                  <a:pt x="9272435" y="2921279"/>
                </a:lnTo>
                <a:lnTo>
                  <a:pt x="9283916" y="2871482"/>
                </a:lnTo>
                <a:lnTo>
                  <a:pt x="9297708" y="2822791"/>
                </a:lnTo>
                <a:lnTo>
                  <a:pt x="9313710" y="2775254"/>
                </a:lnTo>
                <a:lnTo>
                  <a:pt x="9331833" y="2728887"/>
                </a:lnTo>
                <a:lnTo>
                  <a:pt x="9351975" y="2683726"/>
                </a:lnTo>
                <a:lnTo>
                  <a:pt x="9374073" y="2639784"/>
                </a:lnTo>
                <a:lnTo>
                  <a:pt x="9398013" y="2597112"/>
                </a:lnTo>
                <a:lnTo>
                  <a:pt x="9423705" y="2555722"/>
                </a:lnTo>
                <a:lnTo>
                  <a:pt x="9451073" y="2515654"/>
                </a:lnTo>
                <a:lnTo>
                  <a:pt x="9480017" y="2476931"/>
                </a:lnTo>
                <a:lnTo>
                  <a:pt x="9510433" y="2439581"/>
                </a:lnTo>
                <a:lnTo>
                  <a:pt x="9542259" y="2403627"/>
                </a:lnTo>
                <a:lnTo>
                  <a:pt x="9575381" y="2369121"/>
                </a:lnTo>
                <a:lnTo>
                  <a:pt x="9609722" y="2336063"/>
                </a:lnTo>
                <a:lnTo>
                  <a:pt x="9645180" y="2304516"/>
                </a:lnTo>
                <a:lnTo>
                  <a:pt x="9681667" y="2274468"/>
                </a:lnTo>
                <a:lnTo>
                  <a:pt x="9723450" y="2239721"/>
                </a:lnTo>
                <a:lnTo>
                  <a:pt x="9762947" y="2203526"/>
                </a:lnTo>
                <a:lnTo>
                  <a:pt x="9800234" y="2165997"/>
                </a:lnTo>
                <a:lnTo>
                  <a:pt x="9835350" y="2127224"/>
                </a:lnTo>
                <a:lnTo>
                  <a:pt x="9868357" y="2087321"/>
                </a:lnTo>
                <a:lnTo>
                  <a:pt x="9899282" y="2046389"/>
                </a:lnTo>
                <a:lnTo>
                  <a:pt x="9928187" y="2004555"/>
                </a:lnTo>
                <a:lnTo>
                  <a:pt x="9955124" y="1961908"/>
                </a:lnTo>
                <a:lnTo>
                  <a:pt x="9980143" y="1918563"/>
                </a:lnTo>
                <a:lnTo>
                  <a:pt x="10003295" y="1874621"/>
                </a:lnTo>
                <a:lnTo>
                  <a:pt x="10024618" y="1830197"/>
                </a:lnTo>
                <a:lnTo>
                  <a:pt x="10044176" y="1785404"/>
                </a:lnTo>
                <a:lnTo>
                  <a:pt x="10062019" y="1740331"/>
                </a:lnTo>
                <a:lnTo>
                  <a:pt x="10078187" y="1695094"/>
                </a:lnTo>
                <a:lnTo>
                  <a:pt x="10092728" y="1649793"/>
                </a:lnTo>
                <a:lnTo>
                  <a:pt x="10105695" y="1604556"/>
                </a:lnTo>
                <a:lnTo>
                  <a:pt x="10117150" y="1559471"/>
                </a:lnTo>
                <a:lnTo>
                  <a:pt x="10127132" y="1514652"/>
                </a:lnTo>
                <a:lnTo>
                  <a:pt x="10135692" y="1470202"/>
                </a:lnTo>
                <a:lnTo>
                  <a:pt x="10142868" y="1426235"/>
                </a:lnTo>
                <a:lnTo>
                  <a:pt x="10148735" y="1382852"/>
                </a:lnTo>
                <a:lnTo>
                  <a:pt x="10153332" y="1340167"/>
                </a:lnTo>
                <a:lnTo>
                  <a:pt x="10156698" y="1298282"/>
                </a:lnTo>
                <a:lnTo>
                  <a:pt x="10158895" y="1257300"/>
                </a:lnTo>
                <a:lnTo>
                  <a:pt x="10159962" y="1217345"/>
                </a:lnTo>
                <a:lnTo>
                  <a:pt x="10159962" y="0"/>
                </a:lnTo>
                <a:close/>
              </a:path>
            </a:pathLst>
          </a:custGeom>
          <a:solidFill>
            <a:srgbClr val="057BA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8" y="1997883"/>
            <a:ext cx="10139438" cy="475312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10827" y="655783"/>
            <a:ext cx="9449544" cy="10045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22139" y="2243402"/>
            <a:ext cx="9426920" cy="2776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96208" y="6283452"/>
            <a:ext cx="3478784" cy="3378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43560" y="6283452"/>
            <a:ext cx="2500376" cy="3378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827264" y="6283452"/>
            <a:ext cx="2500376" cy="3378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image" Target="../media/image52.png"/><Relationship Id="rId16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5" Type="http://schemas.openxmlformats.org/officeDocument/2006/relationships/image" Target="../media/image6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34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" y="330200"/>
            <a:ext cx="985520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750"/>
              </a:lnSpc>
            </a:pPr>
            <a:r>
              <a:rPr lang="en-CA" sz="4000" spc="220" dirty="0"/>
              <a:t>EWER COMMUNITY FORUM  &amp; COMMUNITY SAFETY PARTNERS</a:t>
            </a:r>
            <a:endParaRPr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5010" y="275541"/>
            <a:ext cx="3961129" cy="589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420" dirty="0">
                <a:solidFill>
                  <a:srgbClr val="057BAE"/>
                </a:solidFill>
              </a:rPr>
              <a:t>W</a:t>
            </a:r>
            <a:r>
              <a:rPr spc="229" dirty="0">
                <a:solidFill>
                  <a:srgbClr val="057BAE"/>
                </a:solidFill>
              </a:rPr>
              <a:t>ARNING</a:t>
            </a:r>
            <a:r>
              <a:rPr spc="-285" dirty="0">
                <a:solidFill>
                  <a:srgbClr val="057BAE"/>
                </a:solidFill>
              </a:rPr>
              <a:t> </a:t>
            </a:r>
            <a:r>
              <a:rPr spc="165" dirty="0">
                <a:solidFill>
                  <a:srgbClr val="057BAE"/>
                </a:solidFill>
              </a:rPr>
              <a:t>PH</a:t>
            </a:r>
            <a:r>
              <a:rPr spc="135" dirty="0">
                <a:solidFill>
                  <a:srgbClr val="057BAE"/>
                </a:solidFill>
              </a:rPr>
              <a:t>A</a:t>
            </a:r>
            <a:r>
              <a:rPr spc="245" dirty="0">
                <a:solidFill>
                  <a:srgbClr val="057BAE"/>
                </a:solidFill>
              </a:rPr>
              <a:t>SE</a:t>
            </a:r>
          </a:p>
        </p:txBody>
      </p:sp>
      <p:sp>
        <p:nvSpPr>
          <p:cNvPr id="3" name="object 3"/>
          <p:cNvSpPr/>
          <p:nvPr/>
        </p:nvSpPr>
        <p:spPr>
          <a:xfrm>
            <a:off x="680234" y="834900"/>
            <a:ext cx="3881120" cy="0"/>
          </a:xfrm>
          <a:custGeom>
            <a:avLst/>
            <a:gdLst/>
            <a:ahLst/>
            <a:cxnLst/>
            <a:rect l="l" t="t" r="r" b="b"/>
            <a:pathLst>
              <a:path w="3881120">
                <a:moveTo>
                  <a:pt x="0" y="0"/>
                </a:moveTo>
                <a:lnTo>
                  <a:pt x="3880627" y="0"/>
                </a:lnTo>
              </a:path>
            </a:pathLst>
          </a:custGeom>
          <a:ln w="6350">
            <a:solidFill>
              <a:srgbClr val="499F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92876" y="4981971"/>
            <a:ext cx="3724910" cy="589280"/>
          </a:xfrm>
          <a:custGeom>
            <a:avLst/>
            <a:gdLst/>
            <a:ahLst/>
            <a:cxnLst/>
            <a:rect l="l" t="t" r="r" b="b"/>
            <a:pathLst>
              <a:path w="3724909" h="589279">
                <a:moveTo>
                  <a:pt x="3586165" y="0"/>
                </a:moveTo>
                <a:lnTo>
                  <a:pt x="138253" y="0"/>
                </a:lnTo>
                <a:lnTo>
                  <a:pt x="94679" y="7079"/>
                </a:lnTo>
                <a:lnTo>
                  <a:pt x="56742" y="26768"/>
                </a:lnTo>
                <a:lnTo>
                  <a:pt x="26768" y="56743"/>
                </a:lnTo>
                <a:lnTo>
                  <a:pt x="7079" y="94679"/>
                </a:lnTo>
                <a:lnTo>
                  <a:pt x="0" y="138254"/>
                </a:lnTo>
                <a:lnTo>
                  <a:pt x="0" y="451018"/>
                </a:lnTo>
                <a:lnTo>
                  <a:pt x="7079" y="494594"/>
                </a:lnTo>
                <a:lnTo>
                  <a:pt x="26768" y="532530"/>
                </a:lnTo>
                <a:lnTo>
                  <a:pt x="56742" y="562503"/>
                </a:lnTo>
                <a:lnTo>
                  <a:pt x="94679" y="582191"/>
                </a:lnTo>
                <a:lnTo>
                  <a:pt x="138253" y="589269"/>
                </a:lnTo>
                <a:lnTo>
                  <a:pt x="3586165" y="589269"/>
                </a:lnTo>
                <a:lnTo>
                  <a:pt x="3629743" y="582191"/>
                </a:lnTo>
                <a:lnTo>
                  <a:pt x="3667681" y="562503"/>
                </a:lnTo>
                <a:lnTo>
                  <a:pt x="3697654" y="532530"/>
                </a:lnTo>
                <a:lnTo>
                  <a:pt x="3717341" y="494594"/>
                </a:lnTo>
                <a:lnTo>
                  <a:pt x="3724419" y="451018"/>
                </a:lnTo>
                <a:lnTo>
                  <a:pt x="3724419" y="138254"/>
                </a:lnTo>
                <a:lnTo>
                  <a:pt x="3717341" y="94679"/>
                </a:lnTo>
                <a:lnTo>
                  <a:pt x="3697654" y="56743"/>
                </a:lnTo>
                <a:lnTo>
                  <a:pt x="3667681" y="26768"/>
                </a:lnTo>
                <a:lnTo>
                  <a:pt x="3629743" y="7079"/>
                </a:lnTo>
                <a:lnTo>
                  <a:pt x="3586165" y="0"/>
                </a:lnTo>
                <a:close/>
              </a:path>
            </a:pathLst>
          </a:custGeom>
          <a:solidFill>
            <a:srgbClr val="FF753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4600839" y="2661188"/>
            <a:ext cx="1831339" cy="2263140"/>
            <a:chOff x="4600839" y="2661188"/>
            <a:chExt cx="1831339" cy="2263140"/>
          </a:xfrm>
        </p:grpSpPr>
        <p:sp>
          <p:nvSpPr>
            <p:cNvPr id="6" name="object 6"/>
            <p:cNvSpPr/>
            <p:nvPr/>
          </p:nvSpPr>
          <p:spPr>
            <a:xfrm>
              <a:off x="4600839" y="2661188"/>
              <a:ext cx="1831339" cy="1831339"/>
            </a:xfrm>
            <a:custGeom>
              <a:avLst/>
              <a:gdLst/>
              <a:ahLst/>
              <a:cxnLst/>
              <a:rect l="l" t="t" r="r" b="b"/>
              <a:pathLst>
                <a:path w="1831339" h="1831339">
                  <a:moveTo>
                    <a:pt x="915443" y="0"/>
                  </a:moveTo>
                  <a:lnTo>
                    <a:pt x="866825" y="1268"/>
                  </a:lnTo>
                  <a:lnTo>
                    <a:pt x="818868" y="5033"/>
                  </a:lnTo>
                  <a:lnTo>
                    <a:pt x="771634" y="11230"/>
                  </a:lnTo>
                  <a:lnTo>
                    <a:pt x="725189" y="19796"/>
                  </a:lnTo>
                  <a:lnTo>
                    <a:pt x="679594" y="30668"/>
                  </a:lnTo>
                  <a:lnTo>
                    <a:pt x="634913" y="43783"/>
                  </a:lnTo>
                  <a:lnTo>
                    <a:pt x="591209" y="59077"/>
                  </a:lnTo>
                  <a:lnTo>
                    <a:pt x="548546" y="76487"/>
                  </a:lnTo>
                  <a:lnTo>
                    <a:pt x="506987" y="95950"/>
                  </a:lnTo>
                  <a:lnTo>
                    <a:pt x="466595" y="117402"/>
                  </a:lnTo>
                  <a:lnTo>
                    <a:pt x="427433" y="140781"/>
                  </a:lnTo>
                  <a:lnTo>
                    <a:pt x="389564" y="166023"/>
                  </a:lnTo>
                  <a:lnTo>
                    <a:pt x="353053" y="193064"/>
                  </a:lnTo>
                  <a:lnTo>
                    <a:pt x="317962" y="221842"/>
                  </a:lnTo>
                  <a:lnTo>
                    <a:pt x="284354" y="252293"/>
                  </a:lnTo>
                  <a:lnTo>
                    <a:pt x="252293" y="284354"/>
                  </a:lnTo>
                  <a:lnTo>
                    <a:pt x="221842" y="317962"/>
                  </a:lnTo>
                  <a:lnTo>
                    <a:pt x="193064" y="353053"/>
                  </a:lnTo>
                  <a:lnTo>
                    <a:pt x="166023" y="389564"/>
                  </a:lnTo>
                  <a:lnTo>
                    <a:pt x="140781" y="427432"/>
                  </a:lnTo>
                  <a:lnTo>
                    <a:pt x="117402" y="466593"/>
                  </a:lnTo>
                  <a:lnTo>
                    <a:pt x="95950" y="506985"/>
                  </a:lnTo>
                  <a:lnTo>
                    <a:pt x="76487" y="548544"/>
                  </a:lnTo>
                  <a:lnTo>
                    <a:pt x="59077" y="591207"/>
                  </a:lnTo>
                  <a:lnTo>
                    <a:pt x="43783" y="634910"/>
                  </a:lnTo>
                  <a:lnTo>
                    <a:pt x="30668" y="679590"/>
                  </a:lnTo>
                  <a:lnTo>
                    <a:pt x="19796" y="725184"/>
                  </a:lnTo>
                  <a:lnTo>
                    <a:pt x="11230" y="771629"/>
                  </a:lnTo>
                  <a:lnTo>
                    <a:pt x="5033" y="818862"/>
                  </a:lnTo>
                  <a:lnTo>
                    <a:pt x="1268" y="866818"/>
                  </a:lnTo>
                  <a:lnTo>
                    <a:pt x="0" y="915436"/>
                  </a:lnTo>
                  <a:lnTo>
                    <a:pt x="1268" y="964054"/>
                  </a:lnTo>
                  <a:lnTo>
                    <a:pt x="5033" y="1012012"/>
                  </a:lnTo>
                  <a:lnTo>
                    <a:pt x="11230" y="1059245"/>
                  </a:lnTo>
                  <a:lnTo>
                    <a:pt x="19796" y="1105691"/>
                  </a:lnTo>
                  <a:lnTo>
                    <a:pt x="30668" y="1151287"/>
                  </a:lnTo>
                  <a:lnTo>
                    <a:pt x="43783" y="1195968"/>
                  </a:lnTo>
                  <a:lnTo>
                    <a:pt x="59077" y="1239672"/>
                  </a:lnTo>
                  <a:lnTo>
                    <a:pt x="76487" y="1282336"/>
                  </a:lnTo>
                  <a:lnTo>
                    <a:pt x="95950" y="1323896"/>
                  </a:lnTo>
                  <a:lnTo>
                    <a:pt x="117402" y="1364289"/>
                  </a:lnTo>
                  <a:lnTo>
                    <a:pt x="140781" y="1403452"/>
                  </a:lnTo>
                  <a:lnTo>
                    <a:pt x="166023" y="1441321"/>
                  </a:lnTo>
                  <a:lnTo>
                    <a:pt x="193064" y="1477833"/>
                  </a:lnTo>
                  <a:lnTo>
                    <a:pt x="221842" y="1512925"/>
                  </a:lnTo>
                  <a:lnTo>
                    <a:pt x="252293" y="1546534"/>
                  </a:lnTo>
                  <a:lnTo>
                    <a:pt x="284354" y="1578595"/>
                  </a:lnTo>
                  <a:lnTo>
                    <a:pt x="317962" y="1609047"/>
                  </a:lnTo>
                  <a:lnTo>
                    <a:pt x="353053" y="1637826"/>
                  </a:lnTo>
                  <a:lnTo>
                    <a:pt x="389564" y="1664869"/>
                  </a:lnTo>
                  <a:lnTo>
                    <a:pt x="427433" y="1690111"/>
                  </a:lnTo>
                  <a:lnTo>
                    <a:pt x="466595" y="1713491"/>
                  </a:lnTo>
                  <a:lnTo>
                    <a:pt x="506987" y="1734944"/>
                  </a:lnTo>
                  <a:lnTo>
                    <a:pt x="548546" y="1754407"/>
                  </a:lnTo>
                  <a:lnTo>
                    <a:pt x="591209" y="1771818"/>
                  </a:lnTo>
                  <a:lnTo>
                    <a:pt x="634913" y="1787112"/>
                  </a:lnTo>
                  <a:lnTo>
                    <a:pt x="679594" y="1800228"/>
                  </a:lnTo>
                  <a:lnTo>
                    <a:pt x="725189" y="1811100"/>
                  </a:lnTo>
                  <a:lnTo>
                    <a:pt x="771634" y="1819667"/>
                  </a:lnTo>
                  <a:lnTo>
                    <a:pt x="818868" y="1825864"/>
                  </a:lnTo>
                  <a:lnTo>
                    <a:pt x="866825" y="1829629"/>
                  </a:lnTo>
                  <a:lnTo>
                    <a:pt x="915443" y="1830898"/>
                  </a:lnTo>
                  <a:lnTo>
                    <a:pt x="964061" y="1829629"/>
                  </a:lnTo>
                  <a:lnTo>
                    <a:pt x="1012018" y="1825864"/>
                  </a:lnTo>
                  <a:lnTo>
                    <a:pt x="1059251" y="1819667"/>
                  </a:lnTo>
                  <a:lnTo>
                    <a:pt x="1105697" y="1811100"/>
                  </a:lnTo>
                  <a:lnTo>
                    <a:pt x="1151292" y="1800228"/>
                  </a:lnTo>
                  <a:lnTo>
                    <a:pt x="1195973" y="1787112"/>
                  </a:lnTo>
                  <a:lnTo>
                    <a:pt x="1239677" y="1771818"/>
                  </a:lnTo>
                  <a:lnTo>
                    <a:pt x="1282340" y="1754407"/>
                  </a:lnTo>
                  <a:lnTo>
                    <a:pt x="1323900" y="1734944"/>
                  </a:lnTo>
                  <a:lnTo>
                    <a:pt x="1364292" y="1713491"/>
                  </a:lnTo>
                  <a:lnTo>
                    <a:pt x="1403455" y="1690111"/>
                  </a:lnTo>
                  <a:lnTo>
                    <a:pt x="1441323" y="1664869"/>
                  </a:lnTo>
                  <a:lnTo>
                    <a:pt x="1477835" y="1637826"/>
                  </a:lnTo>
                  <a:lnTo>
                    <a:pt x="1512927" y="1609047"/>
                  </a:lnTo>
                  <a:lnTo>
                    <a:pt x="1546536" y="1578595"/>
                  </a:lnTo>
                  <a:lnTo>
                    <a:pt x="1578597" y="1546534"/>
                  </a:lnTo>
                  <a:lnTo>
                    <a:pt x="1609049" y="1512925"/>
                  </a:lnTo>
                  <a:lnTo>
                    <a:pt x="1637828" y="1477833"/>
                  </a:lnTo>
                  <a:lnTo>
                    <a:pt x="1664870" y="1441321"/>
                  </a:lnTo>
                  <a:lnTo>
                    <a:pt x="1690113" y="1403452"/>
                  </a:lnTo>
                  <a:lnTo>
                    <a:pt x="1713492" y="1364289"/>
                  </a:lnTo>
                  <a:lnTo>
                    <a:pt x="1734945" y="1323896"/>
                  </a:lnTo>
                  <a:lnTo>
                    <a:pt x="1754409" y="1282336"/>
                  </a:lnTo>
                  <a:lnTo>
                    <a:pt x="1771819" y="1239672"/>
                  </a:lnTo>
                  <a:lnTo>
                    <a:pt x="1787114" y="1195968"/>
                  </a:lnTo>
                  <a:lnTo>
                    <a:pt x="1800229" y="1151287"/>
                  </a:lnTo>
                  <a:lnTo>
                    <a:pt x="1811101" y="1105691"/>
                  </a:lnTo>
                  <a:lnTo>
                    <a:pt x="1819668" y="1059245"/>
                  </a:lnTo>
                  <a:lnTo>
                    <a:pt x="1825865" y="1012012"/>
                  </a:lnTo>
                  <a:lnTo>
                    <a:pt x="1829630" y="964054"/>
                  </a:lnTo>
                  <a:lnTo>
                    <a:pt x="1830899" y="915436"/>
                  </a:lnTo>
                  <a:lnTo>
                    <a:pt x="1829630" y="866818"/>
                  </a:lnTo>
                  <a:lnTo>
                    <a:pt x="1825865" y="818862"/>
                  </a:lnTo>
                  <a:lnTo>
                    <a:pt x="1819668" y="771629"/>
                  </a:lnTo>
                  <a:lnTo>
                    <a:pt x="1811101" y="725184"/>
                  </a:lnTo>
                  <a:lnTo>
                    <a:pt x="1800229" y="679590"/>
                  </a:lnTo>
                  <a:lnTo>
                    <a:pt x="1787114" y="634910"/>
                  </a:lnTo>
                  <a:lnTo>
                    <a:pt x="1771819" y="591207"/>
                  </a:lnTo>
                  <a:lnTo>
                    <a:pt x="1754409" y="548544"/>
                  </a:lnTo>
                  <a:lnTo>
                    <a:pt x="1734945" y="506985"/>
                  </a:lnTo>
                  <a:lnTo>
                    <a:pt x="1713492" y="466593"/>
                  </a:lnTo>
                  <a:lnTo>
                    <a:pt x="1690113" y="427432"/>
                  </a:lnTo>
                  <a:lnTo>
                    <a:pt x="1664870" y="389564"/>
                  </a:lnTo>
                  <a:lnTo>
                    <a:pt x="1637828" y="353053"/>
                  </a:lnTo>
                  <a:lnTo>
                    <a:pt x="1609049" y="317962"/>
                  </a:lnTo>
                  <a:lnTo>
                    <a:pt x="1578597" y="284354"/>
                  </a:lnTo>
                  <a:lnTo>
                    <a:pt x="1546536" y="252293"/>
                  </a:lnTo>
                  <a:lnTo>
                    <a:pt x="1512927" y="221842"/>
                  </a:lnTo>
                  <a:lnTo>
                    <a:pt x="1477835" y="193064"/>
                  </a:lnTo>
                  <a:lnTo>
                    <a:pt x="1441323" y="166023"/>
                  </a:lnTo>
                  <a:lnTo>
                    <a:pt x="1403455" y="140781"/>
                  </a:lnTo>
                  <a:lnTo>
                    <a:pt x="1364292" y="117402"/>
                  </a:lnTo>
                  <a:lnTo>
                    <a:pt x="1323900" y="95950"/>
                  </a:lnTo>
                  <a:lnTo>
                    <a:pt x="1282340" y="76487"/>
                  </a:lnTo>
                  <a:lnTo>
                    <a:pt x="1239677" y="59077"/>
                  </a:lnTo>
                  <a:lnTo>
                    <a:pt x="1195973" y="43783"/>
                  </a:lnTo>
                  <a:lnTo>
                    <a:pt x="1151292" y="30668"/>
                  </a:lnTo>
                  <a:lnTo>
                    <a:pt x="1105697" y="19796"/>
                  </a:lnTo>
                  <a:lnTo>
                    <a:pt x="1059251" y="11230"/>
                  </a:lnTo>
                  <a:lnTo>
                    <a:pt x="1012018" y="5033"/>
                  </a:lnTo>
                  <a:lnTo>
                    <a:pt x="964061" y="1268"/>
                  </a:lnTo>
                  <a:lnTo>
                    <a:pt x="915443" y="0"/>
                  </a:lnTo>
                  <a:close/>
                </a:path>
              </a:pathLst>
            </a:custGeom>
            <a:solidFill>
              <a:srgbClr val="057B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081740" y="3037806"/>
              <a:ext cx="869315" cy="591820"/>
            </a:xfrm>
            <a:custGeom>
              <a:avLst/>
              <a:gdLst/>
              <a:ahLst/>
              <a:cxnLst/>
              <a:rect l="l" t="t" r="r" b="b"/>
              <a:pathLst>
                <a:path w="869314" h="591820">
                  <a:moveTo>
                    <a:pt x="275666" y="92354"/>
                  </a:moveTo>
                  <a:lnTo>
                    <a:pt x="272148" y="36322"/>
                  </a:lnTo>
                  <a:lnTo>
                    <a:pt x="209143" y="2247"/>
                  </a:lnTo>
                  <a:lnTo>
                    <a:pt x="165989" y="0"/>
                  </a:lnTo>
                  <a:lnTo>
                    <a:pt x="126593" y="444"/>
                  </a:lnTo>
                  <a:lnTo>
                    <a:pt x="97040" y="266"/>
                  </a:lnTo>
                  <a:lnTo>
                    <a:pt x="29121" y="11798"/>
                  </a:lnTo>
                  <a:lnTo>
                    <a:pt x="812" y="44615"/>
                  </a:lnTo>
                  <a:lnTo>
                    <a:pt x="355" y="51041"/>
                  </a:lnTo>
                  <a:lnTo>
                    <a:pt x="381" y="240525"/>
                  </a:lnTo>
                  <a:lnTo>
                    <a:pt x="0" y="255536"/>
                  </a:lnTo>
                  <a:lnTo>
                    <a:pt x="381" y="269811"/>
                  </a:lnTo>
                  <a:lnTo>
                    <a:pt x="3835" y="281838"/>
                  </a:lnTo>
                  <a:lnTo>
                    <a:pt x="12649" y="290106"/>
                  </a:lnTo>
                  <a:lnTo>
                    <a:pt x="25488" y="293179"/>
                  </a:lnTo>
                  <a:lnTo>
                    <a:pt x="37807" y="290995"/>
                  </a:lnTo>
                  <a:lnTo>
                    <a:pt x="47523" y="284340"/>
                  </a:lnTo>
                  <a:lnTo>
                    <a:pt x="52514" y="274027"/>
                  </a:lnTo>
                  <a:lnTo>
                    <a:pt x="53238" y="249593"/>
                  </a:lnTo>
                  <a:lnTo>
                    <a:pt x="53289" y="203390"/>
                  </a:lnTo>
                  <a:lnTo>
                    <a:pt x="52882" y="121754"/>
                  </a:lnTo>
                  <a:lnTo>
                    <a:pt x="52514" y="98450"/>
                  </a:lnTo>
                  <a:lnTo>
                    <a:pt x="54292" y="95770"/>
                  </a:lnTo>
                  <a:lnTo>
                    <a:pt x="59347" y="95072"/>
                  </a:lnTo>
                  <a:lnTo>
                    <a:pt x="61264" y="100279"/>
                  </a:lnTo>
                  <a:lnTo>
                    <a:pt x="61480" y="101574"/>
                  </a:lnTo>
                  <a:lnTo>
                    <a:pt x="61379" y="530974"/>
                  </a:lnTo>
                  <a:lnTo>
                    <a:pt x="60947" y="556704"/>
                  </a:lnTo>
                  <a:lnTo>
                    <a:pt x="62445" y="569010"/>
                  </a:lnTo>
                  <a:lnTo>
                    <a:pt x="66903" y="579170"/>
                  </a:lnTo>
                  <a:lnTo>
                    <a:pt x="82219" y="589000"/>
                  </a:lnTo>
                  <a:lnTo>
                    <a:pt x="104114" y="591324"/>
                  </a:lnTo>
                  <a:lnTo>
                    <a:pt x="123926" y="582676"/>
                  </a:lnTo>
                  <a:lnTo>
                    <a:pt x="133032" y="559638"/>
                  </a:lnTo>
                  <a:lnTo>
                    <a:pt x="133197" y="531761"/>
                  </a:lnTo>
                  <a:lnTo>
                    <a:pt x="132994" y="503796"/>
                  </a:lnTo>
                  <a:lnTo>
                    <a:pt x="132994" y="285292"/>
                  </a:lnTo>
                  <a:lnTo>
                    <a:pt x="142443" y="284391"/>
                  </a:lnTo>
                  <a:lnTo>
                    <a:pt x="142443" y="556768"/>
                  </a:lnTo>
                  <a:lnTo>
                    <a:pt x="143662" y="569087"/>
                  </a:lnTo>
                  <a:lnTo>
                    <a:pt x="176161" y="590829"/>
                  </a:lnTo>
                  <a:lnTo>
                    <a:pt x="183413" y="590791"/>
                  </a:lnTo>
                  <a:lnTo>
                    <a:pt x="189128" y="590423"/>
                  </a:lnTo>
                  <a:lnTo>
                    <a:pt x="205765" y="582460"/>
                  </a:lnTo>
                  <a:lnTo>
                    <a:pt x="212890" y="566978"/>
                  </a:lnTo>
                  <a:lnTo>
                    <a:pt x="214363" y="548716"/>
                  </a:lnTo>
                  <a:lnTo>
                    <a:pt x="214007" y="532409"/>
                  </a:lnTo>
                  <a:lnTo>
                    <a:pt x="213880" y="181444"/>
                  </a:lnTo>
                  <a:lnTo>
                    <a:pt x="213702" y="147269"/>
                  </a:lnTo>
                  <a:lnTo>
                    <a:pt x="213779" y="114465"/>
                  </a:lnTo>
                  <a:lnTo>
                    <a:pt x="214426" y="95250"/>
                  </a:lnTo>
                  <a:lnTo>
                    <a:pt x="221729" y="95465"/>
                  </a:lnTo>
                  <a:lnTo>
                    <a:pt x="222491" y="210400"/>
                  </a:lnTo>
                  <a:lnTo>
                    <a:pt x="234175" y="190525"/>
                  </a:lnTo>
                  <a:lnTo>
                    <a:pt x="243166" y="178231"/>
                  </a:lnTo>
                  <a:lnTo>
                    <a:pt x="254952" y="168097"/>
                  </a:lnTo>
                  <a:lnTo>
                    <a:pt x="275043" y="154686"/>
                  </a:lnTo>
                  <a:lnTo>
                    <a:pt x="275666" y="92354"/>
                  </a:lnTo>
                  <a:close/>
                </a:path>
                <a:path w="869314" h="591820">
                  <a:moveTo>
                    <a:pt x="869061" y="255435"/>
                  </a:moveTo>
                  <a:lnTo>
                    <a:pt x="868692" y="240525"/>
                  </a:lnTo>
                  <a:lnTo>
                    <a:pt x="868718" y="57340"/>
                  </a:lnTo>
                  <a:lnTo>
                    <a:pt x="867524" y="42837"/>
                  </a:lnTo>
                  <a:lnTo>
                    <a:pt x="825119" y="6172"/>
                  </a:lnTo>
                  <a:lnTo>
                    <a:pt x="771537" y="203"/>
                  </a:lnTo>
                  <a:lnTo>
                    <a:pt x="744702" y="444"/>
                  </a:lnTo>
                  <a:lnTo>
                    <a:pt x="716851" y="114"/>
                  </a:lnTo>
                  <a:lnTo>
                    <a:pt x="656424" y="2489"/>
                  </a:lnTo>
                  <a:lnTo>
                    <a:pt x="611136" y="19735"/>
                  </a:lnTo>
                  <a:lnTo>
                    <a:pt x="594169" y="56908"/>
                  </a:lnTo>
                  <a:lnTo>
                    <a:pt x="593382" y="92456"/>
                  </a:lnTo>
                  <a:lnTo>
                    <a:pt x="594017" y="155333"/>
                  </a:lnTo>
                  <a:lnTo>
                    <a:pt x="605790" y="161023"/>
                  </a:lnTo>
                  <a:lnTo>
                    <a:pt x="617359" y="169519"/>
                  </a:lnTo>
                  <a:lnTo>
                    <a:pt x="627773" y="179679"/>
                  </a:lnTo>
                  <a:lnTo>
                    <a:pt x="636079" y="190296"/>
                  </a:lnTo>
                  <a:lnTo>
                    <a:pt x="646353" y="207975"/>
                  </a:lnTo>
                  <a:lnTo>
                    <a:pt x="646684" y="95618"/>
                  </a:lnTo>
                  <a:lnTo>
                    <a:pt x="654392" y="95072"/>
                  </a:lnTo>
                  <a:lnTo>
                    <a:pt x="654926" y="112979"/>
                  </a:lnTo>
                  <a:lnTo>
                    <a:pt x="655408" y="211162"/>
                  </a:lnTo>
                  <a:lnTo>
                    <a:pt x="654926" y="530974"/>
                  </a:lnTo>
                  <a:lnTo>
                    <a:pt x="654723" y="553707"/>
                  </a:lnTo>
                  <a:lnTo>
                    <a:pt x="658342" y="574611"/>
                  </a:lnTo>
                  <a:lnTo>
                    <a:pt x="672172" y="588530"/>
                  </a:lnTo>
                  <a:lnTo>
                    <a:pt x="702589" y="590283"/>
                  </a:lnTo>
                  <a:lnTo>
                    <a:pt x="712571" y="586816"/>
                  </a:lnTo>
                  <a:lnTo>
                    <a:pt x="720064" y="580148"/>
                  </a:lnTo>
                  <a:lnTo>
                    <a:pt x="724839" y="570877"/>
                  </a:lnTo>
                  <a:lnTo>
                    <a:pt x="726681" y="559650"/>
                  </a:lnTo>
                  <a:lnTo>
                    <a:pt x="726846" y="531761"/>
                  </a:lnTo>
                  <a:lnTo>
                    <a:pt x="726643" y="503796"/>
                  </a:lnTo>
                  <a:lnTo>
                    <a:pt x="726897" y="339712"/>
                  </a:lnTo>
                  <a:lnTo>
                    <a:pt x="726605" y="285064"/>
                  </a:lnTo>
                  <a:lnTo>
                    <a:pt x="736079" y="284454"/>
                  </a:lnTo>
                  <a:lnTo>
                    <a:pt x="736079" y="556768"/>
                  </a:lnTo>
                  <a:lnTo>
                    <a:pt x="737323" y="568731"/>
                  </a:lnTo>
                  <a:lnTo>
                    <a:pt x="741159" y="578319"/>
                  </a:lnTo>
                  <a:lnTo>
                    <a:pt x="747801" y="585381"/>
                  </a:lnTo>
                  <a:lnTo>
                    <a:pt x="757491" y="589749"/>
                  </a:lnTo>
                  <a:lnTo>
                    <a:pt x="769632" y="591527"/>
                  </a:lnTo>
                  <a:lnTo>
                    <a:pt x="781570" y="590600"/>
                  </a:lnTo>
                  <a:lnTo>
                    <a:pt x="807961" y="559092"/>
                  </a:lnTo>
                  <a:lnTo>
                    <a:pt x="808088" y="545680"/>
                  </a:lnTo>
                  <a:lnTo>
                    <a:pt x="807796" y="532409"/>
                  </a:lnTo>
                  <a:lnTo>
                    <a:pt x="807796" y="313486"/>
                  </a:lnTo>
                  <a:lnTo>
                    <a:pt x="807415" y="202298"/>
                  </a:lnTo>
                  <a:lnTo>
                    <a:pt x="807491" y="131914"/>
                  </a:lnTo>
                  <a:lnTo>
                    <a:pt x="808240" y="95288"/>
                  </a:lnTo>
                  <a:lnTo>
                    <a:pt x="815454" y="95465"/>
                  </a:lnTo>
                  <a:lnTo>
                    <a:pt x="816521" y="127457"/>
                  </a:lnTo>
                  <a:lnTo>
                    <a:pt x="815581" y="241808"/>
                  </a:lnTo>
                  <a:lnTo>
                    <a:pt x="816610" y="274535"/>
                  </a:lnTo>
                  <a:lnTo>
                    <a:pt x="822121" y="284924"/>
                  </a:lnTo>
                  <a:lnTo>
                    <a:pt x="832446" y="291261"/>
                  </a:lnTo>
                  <a:lnTo>
                    <a:pt x="845172" y="292938"/>
                  </a:lnTo>
                  <a:lnTo>
                    <a:pt x="857859" y="289356"/>
                  </a:lnTo>
                  <a:lnTo>
                    <a:pt x="865708" y="281190"/>
                  </a:lnTo>
                  <a:lnTo>
                    <a:pt x="868743" y="269443"/>
                  </a:lnTo>
                  <a:lnTo>
                    <a:pt x="869061" y="255435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59252" y="2902038"/>
              <a:ext cx="121747" cy="12460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50993" y="2902038"/>
              <a:ext cx="124181" cy="12460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456236" y="4393140"/>
              <a:ext cx="120650" cy="518795"/>
            </a:xfrm>
            <a:custGeom>
              <a:avLst/>
              <a:gdLst/>
              <a:ahLst/>
              <a:cxnLst/>
              <a:rect l="l" t="t" r="r" b="b"/>
              <a:pathLst>
                <a:path w="120650" h="518795">
                  <a:moveTo>
                    <a:pt x="60072" y="0"/>
                  </a:moveTo>
                  <a:lnTo>
                    <a:pt x="60072" y="518770"/>
                  </a:lnTo>
                </a:path>
                <a:path w="120650" h="518795">
                  <a:moveTo>
                    <a:pt x="0" y="438252"/>
                  </a:moveTo>
                  <a:lnTo>
                    <a:pt x="60072" y="517560"/>
                  </a:lnTo>
                </a:path>
                <a:path w="120650" h="518795">
                  <a:moveTo>
                    <a:pt x="120159" y="438252"/>
                  </a:moveTo>
                  <a:lnTo>
                    <a:pt x="60072" y="517560"/>
                  </a:lnTo>
                </a:path>
              </a:pathLst>
            </a:custGeom>
            <a:ln w="24429">
              <a:solidFill>
                <a:srgbClr val="057B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6564394" y="3825726"/>
            <a:ext cx="1491615" cy="120014"/>
          </a:xfrm>
          <a:custGeom>
            <a:avLst/>
            <a:gdLst/>
            <a:ahLst/>
            <a:cxnLst/>
            <a:rect l="l" t="t" r="r" b="b"/>
            <a:pathLst>
              <a:path w="1491615" h="120014">
                <a:moveTo>
                  <a:pt x="0" y="59714"/>
                </a:moveTo>
                <a:lnTo>
                  <a:pt x="1491504" y="59714"/>
                </a:lnTo>
              </a:path>
              <a:path w="1491615" h="120014">
                <a:moveTo>
                  <a:pt x="1411494" y="0"/>
                </a:moveTo>
                <a:lnTo>
                  <a:pt x="1490317" y="59714"/>
                </a:lnTo>
              </a:path>
              <a:path w="1491615" h="120014">
                <a:moveTo>
                  <a:pt x="1411494" y="119437"/>
                </a:moveTo>
                <a:lnTo>
                  <a:pt x="1490317" y="59714"/>
                </a:lnTo>
              </a:path>
            </a:pathLst>
          </a:custGeom>
          <a:ln w="24282">
            <a:solidFill>
              <a:srgbClr val="057B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854742" y="3970161"/>
            <a:ext cx="891540" cy="1987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00" spc="45" dirty="0">
                <a:solidFill>
                  <a:srgbClr val="282829"/>
                </a:solidFill>
                <a:latin typeface="Tahoma"/>
                <a:cs typeface="Tahoma"/>
              </a:rPr>
              <a:t>Verify</a:t>
            </a:r>
            <a:r>
              <a:rPr sz="1100" spc="110" dirty="0">
                <a:solidFill>
                  <a:srgbClr val="282829"/>
                </a:solidFill>
                <a:latin typeface="Tahoma"/>
                <a:cs typeface="Tahoma"/>
              </a:rPr>
              <a:t> </a:t>
            </a:r>
            <a:r>
              <a:rPr sz="1100" spc="45" dirty="0">
                <a:solidFill>
                  <a:srgbClr val="282829"/>
                </a:solidFill>
                <a:latin typeface="Tahoma"/>
                <a:cs typeface="Tahoma"/>
              </a:rPr>
              <a:t>attack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544313" y="3340010"/>
            <a:ext cx="1511935" cy="120014"/>
          </a:xfrm>
          <a:custGeom>
            <a:avLst/>
            <a:gdLst/>
            <a:ahLst/>
            <a:cxnLst/>
            <a:rect l="l" t="t" r="r" b="b"/>
            <a:pathLst>
              <a:path w="1511934" h="120014">
                <a:moveTo>
                  <a:pt x="1511585" y="59709"/>
                </a:moveTo>
                <a:lnTo>
                  <a:pt x="0" y="59709"/>
                </a:lnTo>
              </a:path>
              <a:path w="1511934" h="120014">
                <a:moveTo>
                  <a:pt x="80021" y="119426"/>
                </a:moveTo>
                <a:lnTo>
                  <a:pt x="1202" y="59709"/>
                </a:lnTo>
              </a:path>
              <a:path w="1511934" h="120014">
                <a:moveTo>
                  <a:pt x="80021" y="0"/>
                </a:moveTo>
                <a:lnTo>
                  <a:pt x="1202" y="59709"/>
                </a:lnTo>
              </a:path>
            </a:pathLst>
          </a:custGeom>
          <a:ln w="24282">
            <a:solidFill>
              <a:srgbClr val="057B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956932" y="3126145"/>
            <a:ext cx="688975" cy="1987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00" spc="25" dirty="0">
                <a:solidFill>
                  <a:srgbClr val="282829"/>
                </a:solidFill>
                <a:latin typeface="Tahoma"/>
                <a:cs typeface="Tahoma"/>
              </a:rPr>
              <a:t>Share</a:t>
            </a:r>
            <a:r>
              <a:rPr sz="1100" spc="-85" dirty="0">
                <a:solidFill>
                  <a:srgbClr val="282829"/>
                </a:solidFill>
                <a:latin typeface="Tahoma"/>
                <a:cs typeface="Tahoma"/>
              </a:rPr>
              <a:t> </a:t>
            </a:r>
            <a:r>
              <a:rPr sz="1100" spc="55" dirty="0">
                <a:solidFill>
                  <a:srgbClr val="282829"/>
                </a:solidFill>
                <a:latin typeface="Tahoma"/>
                <a:cs typeface="Tahoma"/>
              </a:rPr>
              <a:t>info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065555" y="3970161"/>
            <a:ext cx="1329690" cy="1987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00" spc="20" dirty="0">
                <a:solidFill>
                  <a:srgbClr val="282829"/>
                </a:solidFill>
                <a:latin typeface="Tahoma"/>
                <a:cs typeface="Tahoma"/>
              </a:rPr>
              <a:t>C</a:t>
            </a:r>
            <a:r>
              <a:rPr sz="1100" spc="50" dirty="0">
                <a:solidFill>
                  <a:srgbClr val="282829"/>
                </a:solidFill>
                <a:latin typeface="Tahoma"/>
                <a:cs typeface="Tahoma"/>
              </a:rPr>
              <a:t>onsult</a:t>
            </a:r>
            <a:r>
              <a:rPr sz="1100" spc="-85" dirty="0">
                <a:solidFill>
                  <a:srgbClr val="282829"/>
                </a:solidFill>
                <a:latin typeface="Tahoma"/>
                <a:cs typeface="Tahoma"/>
              </a:rPr>
              <a:t> </a:t>
            </a:r>
            <a:r>
              <a:rPr sz="1100" spc="35" dirty="0">
                <a:solidFill>
                  <a:srgbClr val="282829"/>
                </a:solidFill>
                <a:latin typeface="Tahoma"/>
                <a:cs typeface="Tahoma"/>
              </a:rPr>
              <a:t>EWER</a:t>
            </a:r>
            <a:r>
              <a:rPr sz="1100" spc="-85" dirty="0">
                <a:solidFill>
                  <a:srgbClr val="282829"/>
                </a:solidFill>
                <a:latin typeface="Tahoma"/>
                <a:cs typeface="Tahoma"/>
              </a:rPr>
              <a:t> </a:t>
            </a:r>
            <a:r>
              <a:rPr sz="1100" spc="40" dirty="0">
                <a:solidFill>
                  <a:srgbClr val="282829"/>
                </a:solidFill>
                <a:latin typeface="Tahoma"/>
                <a:cs typeface="Tahoma"/>
              </a:rPr>
              <a:t>Plans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016343" y="3126145"/>
            <a:ext cx="1424305" cy="1987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00" spc="35" dirty="0">
                <a:solidFill>
                  <a:srgbClr val="282829"/>
                </a:solidFill>
                <a:latin typeface="Tahoma"/>
                <a:cs typeface="Tahoma"/>
              </a:rPr>
              <a:t>Identi</a:t>
            </a:r>
            <a:r>
              <a:rPr sz="1100" spc="45" dirty="0">
                <a:solidFill>
                  <a:srgbClr val="282829"/>
                </a:solidFill>
                <a:latin typeface="Tahoma"/>
                <a:cs typeface="Tahoma"/>
              </a:rPr>
              <a:t>f</a:t>
            </a:r>
            <a:r>
              <a:rPr sz="1100" spc="15" dirty="0">
                <a:solidFill>
                  <a:srgbClr val="282829"/>
                </a:solidFill>
                <a:latin typeface="Tahoma"/>
                <a:cs typeface="Tahoma"/>
              </a:rPr>
              <a:t>y</a:t>
            </a:r>
            <a:r>
              <a:rPr sz="1100" spc="-85" dirty="0">
                <a:solidFill>
                  <a:srgbClr val="282829"/>
                </a:solidFill>
                <a:latin typeface="Tahoma"/>
                <a:cs typeface="Tahoma"/>
              </a:rPr>
              <a:t> </a:t>
            </a:r>
            <a:r>
              <a:rPr sz="1100" spc="30" dirty="0">
                <a:solidFill>
                  <a:srgbClr val="282829"/>
                </a:solidFill>
                <a:latin typeface="Tahoma"/>
                <a:cs typeface="Tahoma"/>
              </a:rPr>
              <a:t>Sta</a:t>
            </a:r>
            <a:r>
              <a:rPr sz="1100" spc="5" dirty="0">
                <a:solidFill>
                  <a:srgbClr val="282829"/>
                </a:solidFill>
                <a:latin typeface="Tahoma"/>
                <a:cs typeface="Tahoma"/>
              </a:rPr>
              <a:t>k</a:t>
            </a:r>
            <a:r>
              <a:rPr sz="1100" spc="45" dirty="0">
                <a:solidFill>
                  <a:srgbClr val="282829"/>
                </a:solidFill>
                <a:latin typeface="Tahoma"/>
                <a:cs typeface="Tahoma"/>
              </a:rPr>
              <a:t>eholders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388540" y="3548299"/>
            <a:ext cx="688975" cy="1987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00" spc="25" dirty="0">
                <a:solidFill>
                  <a:srgbClr val="282829"/>
                </a:solidFill>
                <a:latin typeface="Tahoma"/>
                <a:cs typeface="Tahoma"/>
              </a:rPr>
              <a:t>Share</a:t>
            </a:r>
            <a:r>
              <a:rPr sz="1100" spc="-85" dirty="0">
                <a:solidFill>
                  <a:srgbClr val="282829"/>
                </a:solidFill>
                <a:latin typeface="Tahoma"/>
                <a:cs typeface="Tahoma"/>
              </a:rPr>
              <a:t> </a:t>
            </a:r>
            <a:r>
              <a:rPr sz="1100" spc="55" dirty="0">
                <a:solidFill>
                  <a:srgbClr val="282829"/>
                </a:solidFill>
                <a:latin typeface="Tahoma"/>
                <a:cs typeface="Tahoma"/>
              </a:rPr>
              <a:t>info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74648" y="2407258"/>
            <a:ext cx="2470785" cy="2470785"/>
          </a:xfrm>
          <a:custGeom>
            <a:avLst/>
            <a:gdLst/>
            <a:ahLst/>
            <a:cxnLst/>
            <a:rect l="l" t="t" r="r" b="b"/>
            <a:pathLst>
              <a:path w="2470785" h="2470785">
                <a:moveTo>
                  <a:pt x="2239826" y="0"/>
                </a:moveTo>
                <a:lnTo>
                  <a:pt x="230781" y="0"/>
                </a:lnTo>
                <a:lnTo>
                  <a:pt x="184420" y="4709"/>
                </a:lnTo>
                <a:lnTo>
                  <a:pt x="141170" y="18206"/>
                </a:lnTo>
                <a:lnTo>
                  <a:pt x="101978" y="39546"/>
                </a:lnTo>
                <a:lnTo>
                  <a:pt x="67789" y="67780"/>
                </a:lnTo>
                <a:lnTo>
                  <a:pt x="39551" y="101965"/>
                </a:lnTo>
                <a:lnTo>
                  <a:pt x="18209" y="141152"/>
                </a:lnTo>
                <a:lnTo>
                  <a:pt x="4710" y="184397"/>
                </a:lnTo>
                <a:lnTo>
                  <a:pt x="0" y="230752"/>
                </a:lnTo>
                <a:lnTo>
                  <a:pt x="0" y="2239852"/>
                </a:lnTo>
                <a:lnTo>
                  <a:pt x="4710" y="2286211"/>
                </a:lnTo>
                <a:lnTo>
                  <a:pt x="18209" y="2329458"/>
                </a:lnTo>
                <a:lnTo>
                  <a:pt x="39551" y="2368646"/>
                </a:lnTo>
                <a:lnTo>
                  <a:pt x="67789" y="2402830"/>
                </a:lnTo>
                <a:lnTo>
                  <a:pt x="101978" y="2431064"/>
                </a:lnTo>
                <a:lnTo>
                  <a:pt x="141170" y="2452403"/>
                </a:lnTo>
                <a:lnTo>
                  <a:pt x="184420" y="2465899"/>
                </a:lnTo>
                <a:lnTo>
                  <a:pt x="230781" y="2470608"/>
                </a:lnTo>
                <a:lnTo>
                  <a:pt x="2239826" y="2470608"/>
                </a:lnTo>
                <a:lnTo>
                  <a:pt x="2286177" y="2465899"/>
                </a:lnTo>
                <a:lnTo>
                  <a:pt x="2329421" y="2452403"/>
                </a:lnTo>
                <a:lnTo>
                  <a:pt x="2368611" y="2431064"/>
                </a:lnTo>
                <a:lnTo>
                  <a:pt x="2402800" y="2402830"/>
                </a:lnTo>
                <a:lnTo>
                  <a:pt x="2431040" y="2368646"/>
                </a:lnTo>
                <a:lnTo>
                  <a:pt x="2452384" y="2329458"/>
                </a:lnTo>
                <a:lnTo>
                  <a:pt x="2465886" y="2286211"/>
                </a:lnTo>
                <a:lnTo>
                  <a:pt x="2470597" y="2239852"/>
                </a:lnTo>
                <a:lnTo>
                  <a:pt x="2470597" y="230752"/>
                </a:lnTo>
                <a:lnTo>
                  <a:pt x="2465886" y="184397"/>
                </a:lnTo>
                <a:lnTo>
                  <a:pt x="2452384" y="141152"/>
                </a:lnTo>
                <a:lnTo>
                  <a:pt x="2431040" y="101965"/>
                </a:lnTo>
                <a:lnTo>
                  <a:pt x="2402800" y="67780"/>
                </a:lnTo>
                <a:lnTo>
                  <a:pt x="2368611" y="39546"/>
                </a:lnTo>
                <a:lnTo>
                  <a:pt x="2329421" y="18206"/>
                </a:lnTo>
                <a:lnTo>
                  <a:pt x="2286177" y="4709"/>
                </a:lnTo>
                <a:lnTo>
                  <a:pt x="2239826" y="0"/>
                </a:lnTo>
                <a:close/>
              </a:path>
            </a:pathLst>
          </a:custGeom>
          <a:solidFill>
            <a:srgbClr val="2A45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869821" y="4070646"/>
            <a:ext cx="1481455" cy="59626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algn="ctr">
              <a:lnSpc>
                <a:spcPts val="2225"/>
              </a:lnSpc>
              <a:spcBef>
                <a:spcPts val="135"/>
              </a:spcBef>
            </a:pPr>
            <a:r>
              <a:rPr sz="1900" spc="45" dirty="0">
                <a:solidFill>
                  <a:srgbClr val="FEFEFE"/>
                </a:solidFill>
                <a:latin typeface="Tahoma"/>
                <a:cs typeface="Tahoma"/>
              </a:rPr>
              <a:t>EWER</a:t>
            </a:r>
            <a:endParaRPr sz="1900">
              <a:latin typeface="Tahoma"/>
              <a:cs typeface="Tahoma"/>
            </a:endParaRPr>
          </a:p>
          <a:p>
            <a:pPr algn="ctr">
              <a:lnSpc>
                <a:spcPts val="2225"/>
              </a:lnSpc>
            </a:pPr>
            <a:r>
              <a:rPr sz="1900" spc="55" dirty="0">
                <a:solidFill>
                  <a:srgbClr val="FEFEFE"/>
                </a:solidFill>
                <a:latin typeface="Tahoma"/>
                <a:cs typeface="Tahoma"/>
              </a:rPr>
              <a:t>Stakeholders</a:t>
            </a:r>
            <a:endParaRPr sz="1900">
              <a:latin typeface="Tahoma"/>
              <a:cs typeface="Tahom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716463" y="2774073"/>
            <a:ext cx="1774825" cy="1240155"/>
            <a:chOff x="716463" y="2774073"/>
            <a:chExt cx="1774825" cy="1240155"/>
          </a:xfrm>
        </p:grpSpPr>
        <p:sp>
          <p:nvSpPr>
            <p:cNvPr id="21" name="object 21"/>
            <p:cNvSpPr/>
            <p:nvPr/>
          </p:nvSpPr>
          <p:spPr>
            <a:xfrm>
              <a:off x="1101140" y="2930898"/>
              <a:ext cx="1003935" cy="683895"/>
            </a:xfrm>
            <a:custGeom>
              <a:avLst/>
              <a:gdLst/>
              <a:ahLst/>
              <a:cxnLst/>
              <a:rect l="l" t="t" r="r" b="b"/>
              <a:pathLst>
                <a:path w="1003935" h="683895">
                  <a:moveTo>
                    <a:pt x="318439" y="106705"/>
                  </a:moveTo>
                  <a:lnTo>
                    <a:pt x="317652" y="65951"/>
                  </a:lnTo>
                  <a:lnTo>
                    <a:pt x="285813" y="14528"/>
                  </a:lnTo>
                  <a:lnTo>
                    <a:pt x="241592" y="2603"/>
                  </a:lnTo>
                  <a:lnTo>
                    <a:pt x="191731" y="0"/>
                  </a:lnTo>
                  <a:lnTo>
                    <a:pt x="146227" y="495"/>
                  </a:lnTo>
                  <a:lnTo>
                    <a:pt x="112115" y="292"/>
                  </a:lnTo>
                  <a:lnTo>
                    <a:pt x="71742" y="2997"/>
                  </a:lnTo>
                  <a:lnTo>
                    <a:pt x="33642" y="13627"/>
                  </a:lnTo>
                  <a:lnTo>
                    <a:pt x="2679" y="44653"/>
                  </a:lnTo>
                  <a:lnTo>
                    <a:pt x="419" y="58966"/>
                  </a:lnTo>
                  <a:lnTo>
                    <a:pt x="431" y="277850"/>
                  </a:lnTo>
                  <a:lnTo>
                    <a:pt x="0" y="295211"/>
                  </a:lnTo>
                  <a:lnTo>
                    <a:pt x="444" y="311708"/>
                  </a:lnTo>
                  <a:lnTo>
                    <a:pt x="4432" y="325602"/>
                  </a:lnTo>
                  <a:lnTo>
                    <a:pt x="14605" y="335140"/>
                  </a:lnTo>
                  <a:lnTo>
                    <a:pt x="29438" y="338670"/>
                  </a:lnTo>
                  <a:lnTo>
                    <a:pt x="43675" y="336130"/>
                  </a:lnTo>
                  <a:lnTo>
                    <a:pt x="54889" y="328460"/>
                  </a:lnTo>
                  <a:lnTo>
                    <a:pt x="60655" y="316534"/>
                  </a:lnTo>
                  <a:lnTo>
                    <a:pt x="61493" y="288328"/>
                  </a:lnTo>
                  <a:lnTo>
                    <a:pt x="61569" y="234950"/>
                  </a:lnTo>
                  <a:lnTo>
                    <a:pt x="61137" y="140665"/>
                  </a:lnTo>
                  <a:lnTo>
                    <a:pt x="60693" y="113715"/>
                  </a:lnTo>
                  <a:lnTo>
                    <a:pt x="62725" y="110617"/>
                  </a:lnTo>
                  <a:lnTo>
                    <a:pt x="68554" y="109842"/>
                  </a:lnTo>
                  <a:lnTo>
                    <a:pt x="70764" y="115836"/>
                  </a:lnTo>
                  <a:lnTo>
                    <a:pt x="71005" y="117322"/>
                  </a:lnTo>
                  <a:lnTo>
                    <a:pt x="70878" y="613384"/>
                  </a:lnTo>
                  <a:lnTo>
                    <a:pt x="70497" y="627938"/>
                  </a:lnTo>
                  <a:lnTo>
                    <a:pt x="70396" y="643089"/>
                  </a:lnTo>
                  <a:lnTo>
                    <a:pt x="72136" y="657313"/>
                  </a:lnTo>
                  <a:lnTo>
                    <a:pt x="77292" y="669048"/>
                  </a:lnTo>
                  <a:lnTo>
                    <a:pt x="94983" y="680402"/>
                  </a:lnTo>
                  <a:lnTo>
                    <a:pt x="120269" y="683069"/>
                  </a:lnTo>
                  <a:lnTo>
                    <a:pt x="143167" y="673087"/>
                  </a:lnTo>
                  <a:lnTo>
                    <a:pt x="153670" y="646480"/>
                  </a:lnTo>
                  <a:lnTo>
                    <a:pt x="153911" y="630478"/>
                  </a:lnTo>
                  <a:lnTo>
                    <a:pt x="153644" y="581977"/>
                  </a:lnTo>
                  <a:lnTo>
                    <a:pt x="153631" y="329552"/>
                  </a:lnTo>
                  <a:lnTo>
                    <a:pt x="164541" y="328523"/>
                  </a:lnTo>
                  <a:lnTo>
                    <a:pt x="164541" y="643191"/>
                  </a:lnTo>
                  <a:lnTo>
                    <a:pt x="165963" y="657402"/>
                  </a:lnTo>
                  <a:lnTo>
                    <a:pt x="195262" y="682129"/>
                  </a:lnTo>
                  <a:lnTo>
                    <a:pt x="203504" y="682523"/>
                  </a:lnTo>
                  <a:lnTo>
                    <a:pt x="211899" y="682485"/>
                  </a:lnTo>
                  <a:lnTo>
                    <a:pt x="218503" y="682053"/>
                  </a:lnTo>
                  <a:lnTo>
                    <a:pt x="237693" y="672858"/>
                  </a:lnTo>
                  <a:lnTo>
                    <a:pt x="245922" y="654964"/>
                  </a:lnTo>
                  <a:lnTo>
                    <a:pt x="247611" y="633857"/>
                  </a:lnTo>
                  <a:lnTo>
                    <a:pt x="247205" y="615022"/>
                  </a:lnTo>
                  <a:lnTo>
                    <a:pt x="247205" y="236524"/>
                  </a:lnTo>
                  <a:lnTo>
                    <a:pt x="246849" y="170129"/>
                  </a:lnTo>
                  <a:lnTo>
                    <a:pt x="246938" y="132257"/>
                  </a:lnTo>
                  <a:lnTo>
                    <a:pt x="247700" y="110070"/>
                  </a:lnTo>
                  <a:lnTo>
                    <a:pt x="256120" y="110312"/>
                  </a:lnTo>
                  <a:lnTo>
                    <a:pt x="257009" y="243052"/>
                  </a:lnTo>
                  <a:lnTo>
                    <a:pt x="270522" y="220091"/>
                  </a:lnTo>
                  <a:lnTo>
                    <a:pt x="280911" y="205892"/>
                  </a:lnTo>
                  <a:lnTo>
                    <a:pt x="294525" y="194183"/>
                  </a:lnTo>
                  <a:lnTo>
                    <a:pt x="317741" y="178650"/>
                  </a:lnTo>
                  <a:lnTo>
                    <a:pt x="318439" y="106705"/>
                  </a:lnTo>
                  <a:close/>
                </a:path>
                <a:path w="1003935" h="683895">
                  <a:moveTo>
                    <a:pt x="1003909" y="295071"/>
                  </a:moveTo>
                  <a:lnTo>
                    <a:pt x="1003490" y="277850"/>
                  </a:lnTo>
                  <a:lnTo>
                    <a:pt x="1003490" y="66255"/>
                  </a:lnTo>
                  <a:lnTo>
                    <a:pt x="1002131" y="49479"/>
                  </a:lnTo>
                  <a:lnTo>
                    <a:pt x="953147" y="7124"/>
                  </a:lnTo>
                  <a:lnTo>
                    <a:pt x="891247" y="215"/>
                  </a:lnTo>
                  <a:lnTo>
                    <a:pt x="860247" y="495"/>
                  </a:lnTo>
                  <a:lnTo>
                    <a:pt x="828078" y="114"/>
                  </a:lnTo>
                  <a:lnTo>
                    <a:pt x="758266" y="2857"/>
                  </a:lnTo>
                  <a:lnTo>
                    <a:pt x="717257" y="15570"/>
                  </a:lnTo>
                  <a:lnTo>
                    <a:pt x="686371" y="65735"/>
                  </a:lnTo>
                  <a:lnTo>
                    <a:pt x="685469" y="106794"/>
                  </a:lnTo>
                  <a:lnTo>
                    <a:pt x="686193" y="179425"/>
                  </a:lnTo>
                  <a:lnTo>
                    <a:pt x="699795" y="186004"/>
                  </a:lnTo>
                  <a:lnTo>
                    <a:pt x="713143" y="195834"/>
                  </a:lnTo>
                  <a:lnTo>
                    <a:pt x="725170" y="207568"/>
                  </a:lnTo>
                  <a:lnTo>
                    <a:pt x="734796" y="219837"/>
                  </a:lnTo>
                  <a:lnTo>
                    <a:pt x="746645" y="240233"/>
                  </a:lnTo>
                  <a:lnTo>
                    <a:pt x="746988" y="110451"/>
                  </a:lnTo>
                  <a:lnTo>
                    <a:pt x="755904" y="109842"/>
                  </a:lnTo>
                  <a:lnTo>
                    <a:pt x="756488" y="127127"/>
                  </a:lnTo>
                  <a:lnTo>
                    <a:pt x="756856" y="166535"/>
                  </a:lnTo>
                  <a:lnTo>
                    <a:pt x="757097" y="362102"/>
                  </a:lnTo>
                  <a:lnTo>
                    <a:pt x="756577" y="613384"/>
                  </a:lnTo>
                  <a:lnTo>
                    <a:pt x="756323" y="639635"/>
                  </a:lnTo>
                  <a:lnTo>
                    <a:pt x="760514" y="663778"/>
                  </a:lnTo>
                  <a:lnTo>
                    <a:pt x="776478" y="679843"/>
                  </a:lnTo>
                  <a:lnTo>
                    <a:pt x="811606" y="681875"/>
                  </a:lnTo>
                  <a:lnTo>
                    <a:pt x="823137" y="677875"/>
                  </a:lnTo>
                  <a:lnTo>
                    <a:pt x="831786" y="670153"/>
                  </a:lnTo>
                  <a:lnTo>
                    <a:pt x="837311" y="659460"/>
                  </a:lnTo>
                  <a:lnTo>
                    <a:pt x="839457" y="646480"/>
                  </a:lnTo>
                  <a:lnTo>
                    <a:pt x="839660" y="630466"/>
                  </a:lnTo>
                  <a:lnTo>
                    <a:pt x="839393" y="581977"/>
                  </a:lnTo>
                  <a:lnTo>
                    <a:pt x="839673" y="379806"/>
                  </a:lnTo>
                  <a:lnTo>
                    <a:pt x="839368" y="329311"/>
                  </a:lnTo>
                  <a:lnTo>
                    <a:pt x="850303" y="328637"/>
                  </a:lnTo>
                  <a:lnTo>
                    <a:pt x="850303" y="643191"/>
                  </a:lnTo>
                  <a:lnTo>
                    <a:pt x="851738" y="656983"/>
                  </a:lnTo>
                  <a:lnTo>
                    <a:pt x="856170" y="668045"/>
                  </a:lnTo>
                  <a:lnTo>
                    <a:pt x="863841" y="676211"/>
                  </a:lnTo>
                  <a:lnTo>
                    <a:pt x="875042" y="681266"/>
                  </a:lnTo>
                  <a:lnTo>
                    <a:pt x="889063" y="683323"/>
                  </a:lnTo>
                  <a:lnTo>
                    <a:pt x="902843" y="682244"/>
                  </a:lnTo>
                  <a:lnTo>
                    <a:pt x="933348" y="645845"/>
                  </a:lnTo>
                  <a:lnTo>
                    <a:pt x="933475" y="630364"/>
                  </a:lnTo>
                  <a:lnTo>
                    <a:pt x="933132" y="615022"/>
                  </a:lnTo>
                  <a:lnTo>
                    <a:pt x="933018" y="329501"/>
                  </a:lnTo>
                  <a:lnTo>
                    <a:pt x="932662" y="198894"/>
                  </a:lnTo>
                  <a:lnTo>
                    <a:pt x="932865" y="139585"/>
                  </a:lnTo>
                  <a:lnTo>
                    <a:pt x="933627" y="110070"/>
                  </a:lnTo>
                  <a:lnTo>
                    <a:pt x="941997" y="110312"/>
                  </a:lnTo>
                  <a:lnTo>
                    <a:pt x="943229" y="147256"/>
                  </a:lnTo>
                  <a:lnTo>
                    <a:pt x="942149" y="279336"/>
                  </a:lnTo>
                  <a:lnTo>
                    <a:pt x="943330" y="317144"/>
                  </a:lnTo>
                  <a:lnTo>
                    <a:pt x="949693" y="329133"/>
                  </a:lnTo>
                  <a:lnTo>
                    <a:pt x="961631" y="336461"/>
                  </a:lnTo>
                  <a:lnTo>
                    <a:pt x="976325" y="338391"/>
                  </a:lnTo>
                  <a:lnTo>
                    <a:pt x="990981" y="334225"/>
                  </a:lnTo>
                  <a:lnTo>
                    <a:pt x="1000048" y="324815"/>
                  </a:lnTo>
                  <a:lnTo>
                    <a:pt x="1003554" y="311251"/>
                  </a:lnTo>
                  <a:lnTo>
                    <a:pt x="1003909" y="295071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11711" y="2929254"/>
              <a:ext cx="183366" cy="18321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88627" y="2774073"/>
              <a:ext cx="142697" cy="14392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74231" y="2774073"/>
              <a:ext cx="143482" cy="143920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716463" y="2941924"/>
              <a:ext cx="316865" cy="679450"/>
            </a:xfrm>
            <a:custGeom>
              <a:avLst/>
              <a:gdLst/>
              <a:ahLst/>
              <a:cxnLst/>
              <a:rect l="l" t="t" r="r" b="b"/>
              <a:pathLst>
                <a:path w="316865" h="679450">
                  <a:moveTo>
                    <a:pt x="206837" y="23"/>
                  </a:moveTo>
                  <a:lnTo>
                    <a:pt x="159286" y="465"/>
                  </a:lnTo>
                  <a:lnTo>
                    <a:pt x="111656" y="0"/>
                  </a:lnTo>
                  <a:lnTo>
                    <a:pt x="87333" y="798"/>
                  </a:lnTo>
                  <a:lnTo>
                    <a:pt x="45803" y="9005"/>
                  </a:lnTo>
                  <a:lnTo>
                    <a:pt x="4731" y="40382"/>
                  </a:lnTo>
                  <a:lnTo>
                    <a:pt x="116" y="85130"/>
                  </a:lnTo>
                  <a:lnTo>
                    <a:pt x="775" y="134209"/>
                  </a:lnTo>
                  <a:lnTo>
                    <a:pt x="775" y="231621"/>
                  </a:lnTo>
                  <a:lnTo>
                    <a:pt x="0" y="280872"/>
                  </a:lnTo>
                  <a:lnTo>
                    <a:pt x="5264" y="324847"/>
                  </a:lnTo>
                  <a:lnTo>
                    <a:pt x="36740" y="336229"/>
                  </a:lnTo>
                  <a:lnTo>
                    <a:pt x="53783" y="327860"/>
                  </a:lnTo>
                  <a:lnTo>
                    <a:pt x="61147" y="303741"/>
                  </a:lnTo>
                  <a:lnTo>
                    <a:pt x="61406" y="109686"/>
                  </a:lnTo>
                  <a:lnTo>
                    <a:pt x="70493" y="109146"/>
                  </a:lnTo>
                  <a:lnTo>
                    <a:pt x="71177" y="133653"/>
                  </a:lnTo>
                  <a:lnTo>
                    <a:pt x="71189" y="169395"/>
                  </a:lnTo>
                  <a:lnTo>
                    <a:pt x="70736" y="234109"/>
                  </a:lnTo>
                  <a:lnTo>
                    <a:pt x="70736" y="609802"/>
                  </a:lnTo>
                  <a:lnTo>
                    <a:pt x="70417" y="624527"/>
                  </a:lnTo>
                  <a:lnTo>
                    <a:pt x="70428" y="639399"/>
                  </a:lnTo>
                  <a:lnTo>
                    <a:pt x="72222" y="653335"/>
                  </a:lnTo>
                  <a:lnTo>
                    <a:pt x="77253" y="665253"/>
                  </a:lnTo>
                  <a:lnTo>
                    <a:pt x="94067" y="676181"/>
                  </a:lnTo>
                  <a:lnTo>
                    <a:pt x="119497" y="679169"/>
                  </a:lnTo>
                  <a:lnTo>
                    <a:pt x="142742" y="669247"/>
                  </a:lnTo>
                  <a:lnTo>
                    <a:pt x="153001" y="641445"/>
                  </a:lnTo>
                  <a:lnTo>
                    <a:pt x="152961" y="389705"/>
                  </a:lnTo>
                  <a:lnTo>
                    <a:pt x="152547" y="358047"/>
                  </a:lnTo>
                  <a:lnTo>
                    <a:pt x="152562" y="341956"/>
                  </a:lnTo>
                  <a:lnTo>
                    <a:pt x="153199" y="326795"/>
                  </a:lnTo>
                  <a:lnTo>
                    <a:pt x="163728" y="326856"/>
                  </a:lnTo>
                  <a:lnTo>
                    <a:pt x="164496" y="357630"/>
                  </a:lnTo>
                  <a:lnTo>
                    <a:pt x="164451" y="389162"/>
                  </a:lnTo>
                  <a:lnTo>
                    <a:pt x="163840" y="451682"/>
                  </a:lnTo>
                  <a:lnTo>
                    <a:pt x="163833" y="638893"/>
                  </a:lnTo>
                  <a:lnTo>
                    <a:pt x="173717" y="668556"/>
                  </a:lnTo>
                  <a:lnTo>
                    <a:pt x="196556" y="679059"/>
                  </a:lnTo>
                  <a:lnTo>
                    <a:pt x="221743" y="676355"/>
                  </a:lnTo>
                  <a:lnTo>
                    <a:pt x="238670" y="666397"/>
                  </a:lnTo>
                  <a:lnTo>
                    <a:pt x="244352" y="654854"/>
                  </a:lnTo>
                  <a:lnTo>
                    <a:pt x="246414" y="641047"/>
                  </a:lnTo>
                  <a:lnTo>
                    <a:pt x="246469" y="626088"/>
                  </a:lnTo>
                  <a:lnTo>
                    <a:pt x="246129" y="611090"/>
                  </a:lnTo>
                  <a:lnTo>
                    <a:pt x="246148" y="172142"/>
                  </a:lnTo>
                  <a:lnTo>
                    <a:pt x="245703" y="140368"/>
                  </a:lnTo>
                  <a:lnTo>
                    <a:pt x="245739" y="124160"/>
                  </a:lnTo>
                  <a:lnTo>
                    <a:pt x="246471" y="109023"/>
                  </a:lnTo>
                  <a:lnTo>
                    <a:pt x="255245" y="109517"/>
                  </a:lnTo>
                  <a:lnTo>
                    <a:pt x="256083" y="141759"/>
                  </a:lnTo>
                  <a:lnTo>
                    <a:pt x="256215" y="204938"/>
                  </a:lnTo>
                  <a:lnTo>
                    <a:pt x="255816" y="303741"/>
                  </a:lnTo>
                  <a:lnTo>
                    <a:pt x="262966" y="327644"/>
                  </a:lnTo>
                  <a:lnTo>
                    <a:pt x="279627" y="336071"/>
                  </a:lnTo>
                  <a:lnTo>
                    <a:pt x="298236" y="333733"/>
                  </a:lnTo>
                  <a:lnTo>
                    <a:pt x="311231" y="325340"/>
                  </a:lnTo>
                  <a:lnTo>
                    <a:pt x="315232" y="316406"/>
                  </a:lnTo>
                  <a:lnTo>
                    <a:pt x="316559" y="305270"/>
                  </a:lnTo>
                  <a:lnTo>
                    <a:pt x="316135" y="282198"/>
                  </a:lnTo>
                  <a:lnTo>
                    <a:pt x="316135" y="135484"/>
                  </a:lnTo>
                  <a:lnTo>
                    <a:pt x="316792" y="86277"/>
                  </a:lnTo>
                  <a:lnTo>
                    <a:pt x="312754" y="41530"/>
                  </a:lnTo>
                  <a:lnTo>
                    <a:pt x="272350" y="9473"/>
                  </a:lnTo>
                  <a:lnTo>
                    <a:pt x="231043" y="924"/>
                  </a:lnTo>
                  <a:lnTo>
                    <a:pt x="206837" y="23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4848" y="2787587"/>
              <a:ext cx="140324" cy="140176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372539" y="3125289"/>
              <a:ext cx="458470" cy="889000"/>
            </a:xfrm>
            <a:custGeom>
              <a:avLst/>
              <a:gdLst/>
              <a:ahLst/>
              <a:cxnLst/>
              <a:rect l="l" t="t" r="r" b="b"/>
              <a:pathLst>
                <a:path w="458469" h="889000">
                  <a:moveTo>
                    <a:pt x="232685" y="0"/>
                  </a:moveTo>
                  <a:lnTo>
                    <a:pt x="178142" y="2681"/>
                  </a:lnTo>
                  <a:lnTo>
                    <a:pt x="137611" y="11369"/>
                  </a:lnTo>
                  <a:lnTo>
                    <a:pt x="86781" y="51221"/>
                  </a:lnTo>
                  <a:lnTo>
                    <a:pt x="56578" y="128459"/>
                  </a:lnTo>
                  <a:lnTo>
                    <a:pt x="41832" y="183882"/>
                  </a:lnTo>
                  <a:lnTo>
                    <a:pt x="23386" y="251992"/>
                  </a:lnTo>
                  <a:lnTo>
                    <a:pt x="13065" y="284584"/>
                  </a:lnTo>
                  <a:lnTo>
                    <a:pt x="4060" y="315265"/>
                  </a:lnTo>
                  <a:lnTo>
                    <a:pt x="0" y="346378"/>
                  </a:lnTo>
                  <a:lnTo>
                    <a:pt x="4511" y="380271"/>
                  </a:lnTo>
                  <a:lnTo>
                    <a:pt x="42764" y="385633"/>
                  </a:lnTo>
                  <a:lnTo>
                    <a:pt x="64242" y="364531"/>
                  </a:lnTo>
                  <a:lnTo>
                    <a:pt x="76511" y="326759"/>
                  </a:lnTo>
                  <a:lnTo>
                    <a:pt x="94586" y="250370"/>
                  </a:lnTo>
                  <a:lnTo>
                    <a:pt x="106800" y="200793"/>
                  </a:lnTo>
                  <a:lnTo>
                    <a:pt x="122096" y="152960"/>
                  </a:lnTo>
                  <a:lnTo>
                    <a:pt x="138787" y="126452"/>
                  </a:lnTo>
                  <a:lnTo>
                    <a:pt x="142048" y="149078"/>
                  </a:lnTo>
                  <a:lnTo>
                    <a:pt x="134492" y="175023"/>
                  </a:lnTo>
                  <a:lnTo>
                    <a:pt x="41079" y="535809"/>
                  </a:lnTo>
                  <a:lnTo>
                    <a:pt x="140605" y="536227"/>
                  </a:lnTo>
                  <a:lnTo>
                    <a:pt x="139530" y="675323"/>
                  </a:lnTo>
                  <a:lnTo>
                    <a:pt x="139594" y="739887"/>
                  </a:lnTo>
                  <a:lnTo>
                    <a:pt x="140519" y="799222"/>
                  </a:lnTo>
                  <a:lnTo>
                    <a:pt x="142695" y="844727"/>
                  </a:lnTo>
                  <a:lnTo>
                    <a:pt x="161895" y="883186"/>
                  </a:lnTo>
                  <a:lnTo>
                    <a:pt x="182389" y="887464"/>
                  </a:lnTo>
                  <a:lnTo>
                    <a:pt x="201969" y="879295"/>
                  </a:lnTo>
                  <a:lnTo>
                    <a:pt x="214610" y="857336"/>
                  </a:lnTo>
                  <a:lnTo>
                    <a:pt x="216324" y="811627"/>
                  </a:lnTo>
                  <a:lnTo>
                    <a:pt x="215641" y="752905"/>
                  </a:lnTo>
                  <a:lnTo>
                    <a:pt x="214089" y="688585"/>
                  </a:lnTo>
                  <a:lnTo>
                    <a:pt x="213200" y="626088"/>
                  </a:lnTo>
                  <a:lnTo>
                    <a:pt x="214503" y="572829"/>
                  </a:lnTo>
                  <a:lnTo>
                    <a:pt x="219528" y="536227"/>
                  </a:lnTo>
                  <a:lnTo>
                    <a:pt x="241311" y="535002"/>
                  </a:lnTo>
                  <a:lnTo>
                    <a:pt x="245016" y="567089"/>
                  </a:lnTo>
                  <a:lnTo>
                    <a:pt x="246717" y="621386"/>
                  </a:lnTo>
                  <a:lnTo>
                    <a:pt x="246980" y="687532"/>
                  </a:lnTo>
                  <a:lnTo>
                    <a:pt x="246368" y="755164"/>
                  </a:lnTo>
                  <a:lnTo>
                    <a:pt x="244778" y="853437"/>
                  </a:lnTo>
                  <a:lnTo>
                    <a:pt x="258596" y="877467"/>
                  </a:lnTo>
                  <a:lnTo>
                    <a:pt x="283380" y="888448"/>
                  </a:lnTo>
                  <a:lnTo>
                    <a:pt x="306992" y="873623"/>
                  </a:lnTo>
                  <a:lnTo>
                    <a:pt x="317297" y="820230"/>
                  </a:lnTo>
                  <a:lnTo>
                    <a:pt x="317242" y="538250"/>
                  </a:lnTo>
                  <a:lnTo>
                    <a:pt x="419633" y="535801"/>
                  </a:lnTo>
                  <a:lnTo>
                    <a:pt x="311216" y="127749"/>
                  </a:lnTo>
                  <a:lnTo>
                    <a:pt x="326285" y="127234"/>
                  </a:lnTo>
                  <a:lnTo>
                    <a:pt x="333825" y="133077"/>
                  </a:lnTo>
                  <a:lnTo>
                    <a:pt x="339514" y="151651"/>
                  </a:lnTo>
                  <a:lnTo>
                    <a:pt x="349030" y="189330"/>
                  </a:lnTo>
                  <a:lnTo>
                    <a:pt x="382217" y="313597"/>
                  </a:lnTo>
                  <a:lnTo>
                    <a:pt x="394243" y="354891"/>
                  </a:lnTo>
                  <a:lnTo>
                    <a:pt x="415990" y="387789"/>
                  </a:lnTo>
                  <a:lnTo>
                    <a:pt x="432794" y="388733"/>
                  </a:lnTo>
                  <a:lnTo>
                    <a:pt x="455950" y="380620"/>
                  </a:lnTo>
                  <a:lnTo>
                    <a:pt x="458105" y="340474"/>
                  </a:lnTo>
                  <a:lnTo>
                    <a:pt x="449240" y="287393"/>
                  </a:lnTo>
                  <a:lnTo>
                    <a:pt x="434186" y="229747"/>
                  </a:lnTo>
                  <a:lnTo>
                    <a:pt x="417773" y="175904"/>
                  </a:lnTo>
                  <a:lnTo>
                    <a:pt x="404834" y="134236"/>
                  </a:lnTo>
                  <a:lnTo>
                    <a:pt x="387145" y="79991"/>
                  </a:lnTo>
                  <a:lnTo>
                    <a:pt x="366938" y="41653"/>
                  </a:lnTo>
                  <a:lnTo>
                    <a:pt x="295559" y="3864"/>
                  </a:lnTo>
                  <a:lnTo>
                    <a:pt x="232685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14953" y="2923954"/>
              <a:ext cx="174979" cy="178630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585734" y="2968629"/>
              <a:ext cx="905510" cy="1014094"/>
            </a:xfrm>
            <a:custGeom>
              <a:avLst/>
              <a:gdLst/>
              <a:ahLst/>
              <a:cxnLst/>
              <a:rect l="l" t="t" r="r" b="b"/>
              <a:pathLst>
                <a:path w="905510" h="1014095">
                  <a:moveTo>
                    <a:pt x="33782" y="844194"/>
                  </a:moveTo>
                  <a:lnTo>
                    <a:pt x="33515" y="778052"/>
                  </a:lnTo>
                  <a:lnTo>
                    <a:pt x="31813" y="723760"/>
                  </a:lnTo>
                  <a:lnTo>
                    <a:pt x="28105" y="691667"/>
                  </a:lnTo>
                  <a:lnTo>
                    <a:pt x="6324" y="692886"/>
                  </a:lnTo>
                  <a:lnTo>
                    <a:pt x="1308" y="729500"/>
                  </a:lnTo>
                  <a:lnTo>
                    <a:pt x="0" y="782751"/>
                  </a:lnTo>
                  <a:lnTo>
                    <a:pt x="889" y="845248"/>
                  </a:lnTo>
                  <a:lnTo>
                    <a:pt x="2438" y="909574"/>
                  </a:lnTo>
                  <a:lnTo>
                    <a:pt x="3124" y="968298"/>
                  </a:lnTo>
                  <a:lnTo>
                    <a:pt x="1409" y="1014006"/>
                  </a:lnTo>
                  <a:lnTo>
                    <a:pt x="10210" y="999274"/>
                  </a:lnTo>
                  <a:lnTo>
                    <a:pt x="11811" y="969632"/>
                  </a:lnTo>
                  <a:lnTo>
                    <a:pt x="11061" y="914069"/>
                  </a:lnTo>
                  <a:lnTo>
                    <a:pt x="9423" y="845896"/>
                  </a:lnTo>
                  <a:lnTo>
                    <a:pt x="8382" y="778383"/>
                  </a:lnTo>
                  <a:lnTo>
                    <a:pt x="9410" y="724827"/>
                  </a:lnTo>
                  <a:lnTo>
                    <a:pt x="13982" y="698500"/>
                  </a:lnTo>
                  <a:lnTo>
                    <a:pt x="23482" y="699592"/>
                  </a:lnTo>
                  <a:lnTo>
                    <a:pt x="26682" y="704126"/>
                  </a:lnTo>
                  <a:lnTo>
                    <a:pt x="25768" y="766813"/>
                  </a:lnTo>
                  <a:lnTo>
                    <a:pt x="25654" y="971334"/>
                  </a:lnTo>
                  <a:lnTo>
                    <a:pt x="25323" y="985837"/>
                  </a:lnTo>
                  <a:lnTo>
                    <a:pt x="25412" y="994905"/>
                  </a:lnTo>
                  <a:lnTo>
                    <a:pt x="27114" y="1001864"/>
                  </a:lnTo>
                  <a:lnTo>
                    <a:pt x="31572" y="1010107"/>
                  </a:lnTo>
                  <a:lnTo>
                    <a:pt x="33172" y="911834"/>
                  </a:lnTo>
                  <a:lnTo>
                    <a:pt x="33782" y="844194"/>
                  </a:lnTo>
                  <a:close/>
                </a:path>
                <a:path w="905510" h="1014095">
                  <a:moveTo>
                    <a:pt x="905471" y="226822"/>
                  </a:moveTo>
                  <a:lnTo>
                    <a:pt x="895413" y="178790"/>
                  </a:lnTo>
                  <a:lnTo>
                    <a:pt x="881291" y="130340"/>
                  </a:lnTo>
                  <a:lnTo>
                    <a:pt x="869607" y="92798"/>
                  </a:lnTo>
                  <a:lnTo>
                    <a:pt x="854202" y="47713"/>
                  </a:lnTo>
                  <a:lnTo>
                    <a:pt x="802614" y="4279"/>
                  </a:lnTo>
                  <a:lnTo>
                    <a:pt x="750608" y="0"/>
                  </a:lnTo>
                  <a:lnTo>
                    <a:pt x="702576" y="3365"/>
                  </a:lnTo>
                  <a:lnTo>
                    <a:pt x="649732" y="35420"/>
                  </a:lnTo>
                  <a:lnTo>
                    <a:pt x="622236" y="113411"/>
                  </a:lnTo>
                  <a:lnTo>
                    <a:pt x="605891" y="174193"/>
                  </a:lnTo>
                  <a:lnTo>
                    <a:pt x="598766" y="196723"/>
                  </a:lnTo>
                  <a:lnTo>
                    <a:pt x="592543" y="217944"/>
                  </a:lnTo>
                  <a:lnTo>
                    <a:pt x="589737" y="239445"/>
                  </a:lnTo>
                  <a:lnTo>
                    <a:pt x="592874" y="262877"/>
                  </a:lnTo>
                  <a:lnTo>
                    <a:pt x="619302" y="266573"/>
                  </a:lnTo>
                  <a:lnTo>
                    <a:pt x="634149" y="252006"/>
                  </a:lnTo>
                  <a:lnTo>
                    <a:pt x="642645" y="225907"/>
                  </a:lnTo>
                  <a:lnTo>
                    <a:pt x="655154" y="173126"/>
                  </a:lnTo>
                  <a:lnTo>
                    <a:pt x="663587" y="138836"/>
                  </a:lnTo>
                  <a:lnTo>
                    <a:pt x="674166" y="105752"/>
                  </a:lnTo>
                  <a:lnTo>
                    <a:pt x="685685" y="87426"/>
                  </a:lnTo>
                  <a:lnTo>
                    <a:pt x="687933" y="103073"/>
                  </a:lnTo>
                  <a:lnTo>
                    <a:pt x="687806" y="104101"/>
                  </a:lnTo>
                  <a:lnTo>
                    <a:pt x="682713" y="121018"/>
                  </a:lnTo>
                  <a:lnTo>
                    <a:pt x="618134" y="370420"/>
                  </a:lnTo>
                  <a:lnTo>
                    <a:pt x="686955" y="370700"/>
                  </a:lnTo>
                  <a:lnTo>
                    <a:pt x="686257" y="458025"/>
                  </a:lnTo>
                  <a:lnTo>
                    <a:pt x="686333" y="520179"/>
                  </a:lnTo>
                  <a:lnTo>
                    <a:pt x="687679" y="572909"/>
                  </a:lnTo>
                  <a:lnTo>
                    <a:pt x="691019" y="599909"/>
                  </a:lnTo>
                  <a:lnTo>
                    <a:pt x="701662" y="610552"/>
                  </a:lnTo>
                  <a:lnTo>
                    <a:pt x="715835" y="613511"/>
                  </a:lnTo>
                  <a:lnTo>
                    <a:pt x="729373" y="607860"/>
                  </a:lnTo>
                  <a:lnTo>
                    <a:pt x="738111" y="592683"/>
                  </a:lnTo>
                  <a:lnTo>
                    <a:pt x="739190" y="541578"/>
                  </a:lnTo>
                  <a:lnTo>
                    <a:pt x="737743" y="476008"/>
                  </a:lnTo>
                  <a:lnTo>
                    <a:pt x="737323" y="413283"/>
                  </a:lnTo>
                  <a:lnTo>
                    <a:pt x="741514" y="370687"/>
                  </a:lnTo>
                  <a:lnTo>
                    <a:pt x="756564" y="369849"/>
                  </a:lnTo>
                  <a:lnTo>
                    <a:pt x="759853" y="409333"/>
                  </a:lnTo>
                  <a:lnTo>
                    <a:pt x="760476" y="475297"/>
                  </a:lnTo>
                  <a:lnTo>
                    <a:pt x="759739" y="543572"/>
                  </a:lnTo>
                  <a:lnTo>
                    <a:pt x="758977" y="589991"/>
                  </a:lnTo>
                  <a:lnTo>
                    <a:pt x="768515" y="606590"/>
                  </a:lnTo>
                  <a:lnTo>
                    <a:pt x="785647" y="614184"/>
                  </a:lnTo>
                  <a:lnTo>
                    <a:pt x="801966" y="603948"/>
                  </a:lnTo>
                  <a:lnTo>
                    <a:pt x="809091" y="567055"/>
                  </a:lnTo>
                  <a:lnTo>
                    <a:pt x="809028" y="372084"/>
                  </a:lnTo>
                  <a:lnTo>
                    <a:pt x="879830" y="370420"/>
                  </a:lnTo>
                  <a:lnTo>
                    <a:pt x="804900" y="88303"/>
                  </a:lnTo>
                  <a:lnTo>
                    <a:pt x="815314" y="87960"/>
                  </a:lnTo>
                  <a:lnTo>
                    <a:pt x="820521" y="92011"/>
                  </a:lnTo>
                  <a:lnTo>
                    <a:pt x="824458" y="104851"/>
                  </a:lnTo>
                  <a:lnTo>
                    <a:pt x="853973" y="216801"/>
                  </a:lnTo>
                  <a:lnTo>
                    <a:pt x="858050" y="231279"/>
                  </a:lnTo>
                  <a:lnTo>
                    <a:pt x="862279" y="245338"/>
                  </a:lnTo>
                  <a:lnTo>
                    <a:pt x="868845" y="260502"/>
                  </a:lnTo>
                  <a:lnTo>
                    <a:pt x="877316" y="268071"/>
                  </a:lnTo>
                  <a:lnTo>
                    <a:pt x="888936" y="268732"/>
                  </a:lnTo>
                  <a:lnTo>
                    <a:pt x="904925" y="263118"/>
                  </a:lnTo>
                  <a:lnTo>
                    <a:pt x="905471" y="226822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75174" y="2831139"/>
              <a:ext cx="118571" cy="120492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2323062" y="3338478"/>
              <a:ext cx="23495" cy="222885"/>
            </a:xfrm>
            <a:custGeom>
              <a:avLst/>
              <a:gdLst/>
              <a:ahLst/>
              <a:cxnLst/>
              <a:rect l="l" t="t" r="r" b="b"/>
              <a:pathLst>
                <a:path w="23494" h="222885">
                  <a:moveTo>
                    <a:pt x="19241" y="0"/>
                  </a:moveTo>
                  <a:lnTo>
                    <a:pt x="4196" y="834"/>
                  </a:lnTo>
                  <a:lnTo>
                    <a:pt x="0" y="43424"/>
                  </a:lnTo>
                  <a:lnTo>
                    <a:pt x="416" y="106154"/>
                  </a:lnTo>
                  <a:lnTo>
                    <a:pt x="1873" y="171723"/>
                  </a:lnTo>
                  <a:lnTo>
                    <a:pt x="794" y="222829"/>
                  </a:lnTo>
                  <a:lnTo>
                    <a:pt x="6871" y="212643"/>
                  </a:lnTo>
                  <a:lnTo>
                    <a:pt x="7855" y="174617"/>
                  </a:lnTo>
                  <a:lnTo>
                    <a:pt x="6331" y="106623"/>
                  </a:lnTo>
                  <a:lnTo>
                    <a:pt x="5723" y="39660"/>
                  </a:lnTo>
                  <a:lnTo>
                    <a:pt x="9459" y="4729"/>
                  </a:lnTo>
                  <a:lnTo>
                    <a:pt x="16042" y="5476"/>
                  </a:lnTo>
                  <a:lnTo>
                    <a:pt x="18263" y="8615"/>
                  </a:lnTo>
                  <a:lnTo>
                    <a:pt x="17636" y="51950"/>
                  </a:lnTo>
                  <a:lnTo>
                    <a:pt x="17552" y="193311"/>
                  </a:lnTo>
                  <a:lnTo>
                    <a:pt x="17390" y="209606"/>
                  </a:lnTo>
                  <a:lnTo>
                    <a:pt x="18559" y="214427"/>
                  </a:lnTo>
                  <a:lnTo>
                    <a:pt x="21649" y="220135"/>
                  </a:lnTo>
                  <a:lnTo>
                    <a:pt x="22422" y="173720"/>
                  </a:lnTo>
                  <a:lnTo>
                    <a:pt x="23155" y="105448"/>
                  </a:lnTo>
                  <a:lnTo>
                    <a:pt x="22533" y="39485"/>
                  </a:lnTo>
                  <a:lnTo>
                    <a:pt x="19241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5179017" y="3980741"/>
            <a:ext cx="704215" cy="45593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ctr">
              <a:lnSpc>
                <a:spcPts val="1100"/>
              </a:lnSpc>
              <a:spcBef>
                <a:spcPts val="200"/>
              </a:spcBef>
            </a:pPr>
            <a:r>
              <a:rPr sz="950" b="1" spc="-15" dirty="0">
                <a:solidFill>
                  <a:srgbClr val="FEFEFE"/>
                </a:solidFill>
                <a:latin typeface="Tahoma"/>
                <a:cs typeface="Tahoma"/>
              </a:rPr>
              <a:t>C</a:t>
            </a:r>
            <a:r>
              <a:rPr sz="950" b="1" spc="-20" dirty="0">
                <a:solidFill>
                  <a:srgbClr val="FEFEFE"/>
                </a:solidFill>
                <a:latin typeface="Tahoma"/>
                <a:cs typeface="Tahoma"/>
              </a:rPr>
              <a:t>ommuni</a:t>
            </a:r>
            <a:r>
              <a:rPr sz="950" b="1" spc="-10" dirty="0">
                <a:solidFill>
                  <a:srgbClr val="FEFEFE"/>
                </a:solidFill>
                <a:latin typeface="Tahoma"/>
                <a:cs typeface="Tahoma"/>
              </a:rPr>
              <a:t>ty  </a:t>
            </a:r>
            <a:r>
              <a:rPr sz="950" b="1" spc="5" dirty="0">
                <a:solidFill>
                  <a:srgbClr val="FEFEFE"/>
                </a:solidFill>
                <a:latin typeface="Tahoma"/>
                <a:cs typeface="Tahoma"/>
              </a:rPr>
              <a:t>Safety </a:t>
            </a:r>
            <a:r>
              <a:rPr sz="950" b="1" spc="1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950" b="1" spc="-5" dirty="0">
                <a:solidFill>
                  <a:srgbClr val="FEFEFE"/>
                </a:solidFill>
                <a:latin typeface="Tahoma"/>
                <a:cs typeface="Tahoma"/>
              </a:rPr>
              <a:t>Partners</a:t>
            </a:r>
            <a:endParaRPr sz="950">
              <a:latin typeface="Tahoma"/>
              <a:cs typeface="Tahoma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5335497" y="3049857"/>
            <a:ext cx="356870" cy="848360"/>
            <a:chOff x="5335497" y="3049857"/>
            <a:chExt cx="356870" cy="848360"/>
          </a:xfrm>
        </p:grpSpPr>
        <p:sp>
          <p:nvSpPr>
            <p:cNvPr id="34" name="object 34"/>
            <p:cNvSpPr/>
            <p:nvPr/>
          </p:nvSpPr>
          <p:spPr>
            <a:xfrm>
              <a:off x="5335497" y="3205050"/>
              <a:ext cx="356870" cy="693420"/>
            </a:xfrm>
            <a:custGeom>
              <a:avLst/>
              <a:gdLst/>
              <a:ahLst/>
              <a:cxnLst/>
              <a:rect l="l" t="t" r="r" b="b"/>
              <a:pathLst>
                <a:path w="356870" h="693420">
                  <a:moveTo>
                    <a:pt x="181556" y="0"/>
                  </a:moveTo>
                  <a:lnTo>
                    <a:pt x="133864" y="2738"/>
                  </a:lnTo>
                  <a:lnTo>
                    <a:pt x="76594" y="28376"/>
                  </a:lnTo>
                  <a:lnTo>
                    <a:pt x="47223" y="89533"/>
                  </a:lnTo>
                  <a:lnTo>
                    <a:pt x="18253" y="196570"/>
                  </a:lnTo>
                  <a:lnTo>
                    <a:pt x="10203" y="222005"/>
                  </a:lnTo>
                  <a:lnTo>
                    <a:pt x="3175" y="245946"/>
                  </a:lnTo>
                  <a:lnTo>
                    <a:pt x="0" y="270218"/>
                  </a:lnTo>
                  <a:lnTo>
                    <a:pt x="3507" y="296647"/>
                  </a:lnTo>
                  <a:lnTo>
                    <a:pt x="33364" y="300838"/>
                  </a:lnTo>
                  <a:lnTo>
                    <a:pt x="50130" y="284388"/>
                  </a:lnTo>
                  <a:lnTo>
                    <a:pt x="59709" y="254928"/>
                  </a:lnTo>
                  <a:lnTo>
                    <a:pt x="73805" y="195322"/>
                  </a:lnTo>
                  <a:lnTo>
                    <a:pt x="83329" y="156641"/>
                  </a:lnTo>
                  <a:lnTo>
                    <a:pt x="95259" y="119321"/>
                  </a:lnTo>
                  <a:lnTo>
                    <a:pt x="108270" y="98643"/>
                  </a:lnTo>
                  <a:lnTo>
                    <a:pt x="110819" y="116319"/>
                  </a:lnTo>
                  <a:lnTo>
                    <a:pt x="110697" y="117468"/>
                  </a:lnTo>
                  <a:lnTo>
                    <a:pt x="104937" y="136526"/>
                  </a:lnTo>
                  <a:lnTo>
                    <a:pt x="32044" y="418017"/>
                  </a:lnTo>
                  <a:lnTo>
                    <a:pt x="109714" y="418345"/>
                  </a:lnTo>
                  <a:lnTo>
                    <a:pt x="108923" y="516886"/>
                  </a:lnTo>
                  <a:lnTo>
                    <a:pt x="109009" y="587030"/>
                  </a:lnTo>
                  <a:lnTo>
                    <a:pt x="110529" y="646548"/>
                  </a:lnTo>
                  <a:lnTo>
                    <a:pt x="114318" y="677034"/>
                  </a:lnTo>
                  <a:lnTo>
                    <a:pt x="126310" y="689032"/>
                  </a:lnTo>
                  <a:lnTo>
                    <a:pt x="142297" y="692370"/>
                  </a:lnTo>
                  <a:lnTo>
                    <a:pt x="157571" y="686006"/>
                  </a:lnTo>
                  <a:lnTo>
                    <a:pt x="167422" y="668897"/>
                  </a:lnTo>
                  <a:lnTo>
                    <a:pt x="168771" y="624678"/>
                  </a:lnTo>
                  <a:lnTo>
                    <a:pt x="166479" y="507405"/>
                  </a:lnTo>
                  <a:lnTo>
                    <a:pt x="166962" y="454345"/>
                  </a:lnTo>
                  <a:lnTo>
                    <a:pt x="171282" y="418334"/>
                  </a:lnTo>
                  <a:lnTo>
                    <a:pt x="188255" y="417394"/>
                  </a:lnTo>
                  <a:lnTo>
                    <a:pt x="191522" y="449766"/>
                  </a:lnTo>
                  <a:lnTo>
                    <a:pt x="192667" y="504766"/>
                  </a:lnTo>
                  <a:lnTo>
                    <a:pt x="192450" y="568423"/>
                  </a:lnTo>
                  <a:lnTo>
                    <a:pt x="190973" y="665824"/>
                  </a:lnTo>
                  <a:lnTo>
                    <a:pt x="201757" y="684574"/>
                  </a:lnTo>
                  <a:lnTo>
                    <a:pt x="221092" y="693141"/>
                  </a:lnTo>
                  <a:lnTo>
                    <a:pt x="239513" y="681572"/>
                  </a:lnTo>
                  <a:lnTo>
                    <a:pt x="247555" y="639917"/>
                  </a:lnTo>
                  <a:lnTo>
                    <a:pt x="247501" y="419929"/>
                  </a:lnTo>
                  <a:lnTo>
                    <a:pt x="327392" y="418010"/>
                  </a:lnTo>
                  <a:lnTo>
                    <a:pt x="242813" y="99618"/>
                  </a:lnTo>
                  <a:lnTo>
                    <a:pt x="254571" y="99230"/>
                  </a:lnTo>
                  <a:lnTo>
                    <a:pt x="260451" y="103802"/>
                  </a:lnTo>
                  <a:lnTo>
                    <a:pt x="264889" y="118302"/>
                  </a:lnTo>
                  <a:lnTo>
                    <a:pt x="272323" y="147697"/>
                  </a:lnTo>
                  <a:lnTo>
                    <a:pt x="298199" y="244637"/>
                  </a:lnTo>
                  <a:lnTo>
                    <a:pt x="314994" y="293967"/>
                  </a:lnTo>
                  <a:lnTo>
                    <a:pt x="337673" y="303272"/>
                  </a:lnTo>
                  <a:lnTo>
                    <a:pt x="355739" y="296938"/>
                  </a:lnTo>
                  <a:lnTo>
                    <a:pt x="356342" y="255951"/>
                  </a:lnTo>
                  <a:lnTo>
                    <a:pt x="344985" y="201744"/>
                  </a:lnTo>
                  <a:lnTo>
                    <a:pt x="329037" y="147076"/>
                  </a:lnTo>
                  <a:lnTo>
                    <a:pt x="315868" y="104706"/>
                  </a:lnTo>
                  <a:lnTo>
                    <a:pt x="298473" y="53814"/>
                  </a:lnTo>
                  <a:lnTo>
                    <a:pt x="276236" y="21640"/>
                  </a:lnTo>
                  <a:lnTo>
                    <a:pt x="240237" y="4822"/>
                  </a:lnTo>
                  <a:lnTo>
                    <a:pt x="181556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447999" y="3049857"/>
              <a:ext cx="133833" cy="136023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5501976" y="3622444"/>
              <a:ext cx="26670" cy="252095"/>
            </a:xfrm>
            <a:custGeom>
              <a:avLst/>
              <a:gdLst/>
              <a:ahLst/>
              <a:cxnLst/>
              <a:rect l="l" t="t" r="r" b="b"/>
              <a:pathLst>
                <a:path w="26670" h="252095">
                  <a:moveTo>
                    <a:pt x="21776" y="0"/>
                  </a:moveTo>
                  <a:lnTo>
                    <a:pt x="4802" y="939"/>
                  </a:lnTo>
                  <a:lnTo>
                    <a:pt x="483" y="36951"/>
                  </a:lnTo>
                  <a:lnTo>
                    <a:pt x="0" y="90010"/>
                  </a:lnTo>
                  <a:lnTo>
                    <a:pt x="2292" y="207283"/>
                  </a:lnTo>
                  <a:lnTo>
                    <a:pt x="943" y="251503"/>
                  </a:lnTo>
                  <a:lnTo>
                    <a:pt x="7826" y="239976"/>
                  </a:lnTo>
                  <a:lnTo>
                    <a:pt x="9062" y="209464"/>
                  </a:lnTo>
                  <a:lnTo>
                    <a:pt x="6599" y="87980"/>
                  </a:lnTo>
                  <a:lnTo>
                    <a:pt x="6863" y="32841"/>
                  </a:lnTo>
                  <a:lnTo>
                    <a:pt x="10764" y="5325"/>
                  </a:lnTo>
                  <a:lnTo>
                    <a:pt x="18177" y="6163"/>
                  </a:lnTo>
                  <a:lnTo>
                    <a:pt x="20676" y="9702"/>
                  </a:lnTo>
                  <a:lnTo>
                    <a:pt x="19965" y="58611"/>
                  </a:lnTo>
                  <a:lnTo>
                    <a:pt x="19890" y="218164"/>
                  </a:lnTo>
                  <a:lnTo>
                    <a:pt x="19624" y="229483"/>
                  </a:lnTo>
                  <a:lnTo>
                    <a:pt x="19693" y="236551"/>
                  </a:lnTo>
                  <a:lnTo>
                    <a:pt x="21012" y="241993"/>
                  </a:lnTo>
                  <a:lnTo>
                    <a:pt x="24494" y="248429"/>
                  </a:lnTo>
                  <a:lnTo>
                    <a:pt x="25971" y="151029"/>
                  </a:lnTo>
                  <a:lnTo>
                    <a:pt x="26188" y="87372"/>
                  </a:lnTo>
                  <a:lnTo>
                    <a:pt x="25043" y="32372"/>
                  </a:lnTo>
                  <a:lnTo>
                    <a:pt x="21776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4397508" y="5111115"/>
            <a:ext cx="2692400" cy="3105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850" b="1" spc="95" dirty="0">
                <a:solidFill>
                  <a:srgbClr val="FEFEFE"/>
                </a:solidFill>
                <a:latin typeface="Tahoma"/>
                <a:cs typeface="Tahoma"/>
              </a:rPr>
              <a:t>A</a:t>
            </a:r>
            <a:r>
              <a:rPr sz="1850" b="1" spc="-45" dirty="0">
                <a:solidFill>
                  <a:srgbClr val="FEFEFE"/>
                </a:solidFill>
                <a:latin typeface="Tahoma"/>
                <a:cs typeface="Tahoma"/>
              </a:rPr>
              <a:t>ssessment</a:t>
            </a:r>
            <a:r>
              <a:rPr sz="1850" b="1" spc="-9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1850" b="1" spc="35" dirty="0">
                <a:solidFill>
                  <a:srgbClr val="FEFEFE"/>
                </a:solidFill>
                <a:latin typeface="Tahoma"/>
                <a:cs typeface="Tahoma"/>
              </a:rPr>
              <a:t>of</a:t>
            </a:r>
            <a:r>
              <a:rPr sz="1850" b="1" spc="-9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1850" b="1" spc="-25" dirty="0">
                <a:solidFill>
                  <a:srgbClr val="FEFEFE"/>
                </a:solidFill>
                <a:latin typeface="Tahoma"/>
                <a:cs typeface="Tahoma"/>
              </a:rPr>
              <a:t>violen</a:t>
            </a:r>
            <a:r>
              <a:rPr sz="1850" b="1" spc="-75" dirty="0">
                <a:solidFill>
                  <a:srgbClr val="FEFEFE"/>
                </a:solidFill>
                <a:latin typeface="Tahoma"/>
                <a:cs typeface="Tahoma"/>
              </a:rPr>
              <a:t>c</a:t>
            </a:r>
            <a:r>
              <a:rPr sz="1850" b="1" spc="-10" dirty="0">
                <a:solidFill>
                  <a:srgbClr val="FEFEFE"/>
                </a:solidFill>
                <a:latin typeface="Tahoma"/>
                <a:cs typeface="Tahoma"/>
              </a:rPr>
              <a:t>e</a:t>
            </a:r>
            <a:endParaRPr sz="1850">
              <a:latin typeface="Tahoma"/>
              <a:cs typeface="Tahoma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3968016" y="5063595"/>
            <a:ext cx="345440" cy="447040"/>
            <a:chOff x="3968016" y="5063595"/>
            <a:chExt cx="345440" cy="447040"/>
          </a:xfrm>
        </p:grpSpPr>
        <p:sp>
          <p:nvSpPr>
            <p:cNvPr id="39" name="object 39"/>
            <p:cNvSpPr/>
            <p:nvPr/>
          </p:nvSpPr>
          <p:spPr>
            <a:xfrm>
              <a:off x="3968013" y="5063596"/>
              <a:ext cx="345440" cy="447040"/>
            </a:xfrm>
            <a:custGeom>
              <a:avLst/>
              <a:gdLst/>
              <a:ahLst/>
              <a:cxnLst/>
              <a:rect l="l" t="t" r="r" b="b"/>
              <a:pathLst>
                <a:path w="345439" h="447039">
                  <a:moveTo>
                    <a:pt x="293154" y="18211"/>
                  </a:moveTo>
                  <a:lnTo>
                    <a:pt x="292188" y="9169"/>
                  </a:lnTo>
                  <a:lnTo>
                    <a:pt x="288772" y="3009"/>
                  </a:lnTo>
                  <a:lnTo>
                    <a:pt x="276936" y="584"/>
                  </a:lnTo>
                  <a:lnTo>
                    <a:pt x="255968" y="0"/>
                  </a:lnTo>
                  <a:lnTo>
                    <a:pt x="218846" y="660"/>
                  </a:lnTo>
                  <a:lnTo>
                    <a:pt x="109156" y="723"/>
                  </a:lnTo>
                  <a:lnTo>
                    <a:pt x="104254" y="2692"/>
                  </a:lnTo>
                  <a:lnTo>
                    <a:pt x="99441" y="6858"/>
                  </a:lnTo>
                  <a:lnTo>
                    <a:pt x="73558" y="36855"/>
                  </a:lnTo>
                  <a:lnTo>
                    <a:pt x="37007" y="77774"/>
                  </a:lnTo>
                  <a:lnTo>
                    <a:pt x="22009" y="95745"/>
                  </a:lnTo>
                  <a:lnTo>
                    <a:pt x="2971" y="117487"/>
                  </a:lnTo>
                  <a:lnTo>
                    <a:pt x="774" y="126542"/>
                  </a:lnTo>
                  <a:lnTo>
                    <a:pt x="533" y="146545"/>
                  </a:lnTo>
                  <a:lnTo>
                    <a:pt x="533" y="365163"/>
                  </a:lnTo>
                  <a:lnTo>
                    <a:pt x="0" y="382612"/>
                  </a:lnTo>
                  <a:lnTo>
                    <a:pt x="1206" y="390969"/>
                  </a:lnTo>
                  <a:lnTo>
                    <a:pt x="5067" y="396646"/>
                  </a:lnTo>
                  <a:lnTo>
                    <a:pt x="22745" y="398386"/>
                  </a:lnTo>
                  <a:lnTo>
                    <a:pt x="57251" y="398780"/>
                  </a:lnTo>
                  <a:lnTo>
                    <a:pt x="113296" y="398284"/>
                  </a:lnTo>
                  <a:lnTo>
                    <a:pt x="150241" y="398741"/>
                  </a:lnTo>
                  <a:lnTo>
                    <a:pt x="169252" y="398665"/>
                  </a:lnTo>
                  <a:lnTo>
                    <a:pt x="186461" y="397827"/>
                  </a:lnTo>
                  <a:lnTo>
                    <a:pt x="186575" y="378472"/>
                  </a:lnTo>
                  <a:lnTo>
                    <a:pt x="20574" y="378333"/>
                  </a:lnTo>
                  <a:lnTo>
                    <a:pt x="20574" y="133832"/>
                  </a:lnTo>
                  <a:lnTo>
                    <a:pt x="108191" y="133921"/>
                  </a:lnTo>
                  <a:lnTo>
                    <a:pt x="116751" y="134721"/>
                  </a:lnTo>
                  <a:lnTo>
                    <a:pt x="119113" y="126873"/>
                  </a:lnTo>
                  <a:lnTo>
                    <a:pt x="120180" y="109156"/>
                  </a:lnTo>
                  <a:lnTo>
                    <a:pt x="120256" y="76619"/>
                  </a:lnTo>
                  <a:lnTo>
                    <a:pt x="119659" y="20802"/>
                  </a:lnTo>
                  <a:lnTo>
                    <a:pt x="272567" y="20586"/>
                  </a:lnTo>
                  <a:lnTo>
                    <a:pt x="271424" y="290918"/>
                  </a:lnTo>
                  <a:lnTo>
                    <a:pt x="292506" y="291033"/>
                  </a:lnTo>
                  <a:lnTo>
                    <a:pt x="292506" y="36677"/>
                  </a:lnTo>
                  <a:lnTo>
                    <a:pt x="293154" y="18211"/>
                  </a:lnTo>
                  <a:close/>
                </a:path>
                <a:path w="345439" h="447039">
                  <a:moveTo>
                    <a:pt x="345033" y="407250"/>
                  </a:moveTo>
                  <a:lnTo>
                    <a:pt x="338924" y="403313"/>
                  </a:lnTo>
                  <a:lnTo>
                    <a:pt x="298919" y="363220"/>
                  </a:lnTo>
                  <a:lnTo>
                    <a:pt x="277647" y="342239"/>
                  </a:lnTo>
                  <a:lnTo>
                    <a:pt x="266471" y="332435"/>
                  </a:lnTo>
                  <a:lnTo>
                    <a:pt x="255930" y="329438"/>
                  </a:lnTo>
                  <a:lnTo>
                    <a:pt x="255968" y="338264"/>
                  </a:lnTo>
                  <a:lnTo>
                    <a:pt x="248704" y="340652"/>
                  </a:lnTo>
                  <a:lnTo>
                    <a:pt x="245973" y="339636"/>
                  </a:lnTo>
                  <a:lnTo>
                    <a:pt x="237197" y="330530"/>
                  </a:lnTo>
                  <a:lnTo>
                    <a:pt x="234353" y="326326"/>
                  </a:lnTo>
                  <a:lnTo>
                    <a:pt x="230657" y="327698"/>
                  </a:lnTo>
                  <a:lnTo>
                    <a:pt x="237604" y="318858"/>
                  </a:lnTo>
                  <a:lnTo>
                    <a:pt x="255612" y="280822"/>
                  </a:lnTo>
                  <a:lnTo>
                    <a:pt x="256806" y="238442"/>
                  </a:lnTo>
                  <a:lnTo>
                    <a:pt x="241655" y="197993"/>
                  </a:lnTo>
                  <a:lnTo>
                    <a:pt x="210604" y="165747"/>
                  </a:lnTo>
                  <a:lnTo>
                    <a:pt x="164109" y="147967"/>
                  </a:lnTo>
                  <a:lnTo>
                    <a:pt x="121386" y="150558"/>
                  </a:lnTo>
                  <a:lnTo>
                    <a:pt x="83261" y="169494"/>
                  </a:lnTo>
                  <a:lnTo>
                    <a:pt x="54940" y="201295"/>
                  </a:lnTo>
                  <a:lnTo>
                    <a:pt x="41605" y="242481"/>
                  </a:lnTo>
                  <a:lnTo>
                    <a:pt x="45123" y="285140"/>
                  </a:lnTo>
                  <a:lnTo>
                    <a:pt x="62141" y="320446"/>
                  </a:lnTo>
                  <a:lnTo>
                    <a:pt x="89611" y="346417"/>
                  </a:lnTo>
                  <a:lnTo>
                    <a:pt x="124548" y="361099"/>
                  </a:lnTo>
                  <a:lnTo>
                    <a:pt x="163906" y="362546"/>
                  </a:lnTo>
                  <a:lnTo>
                    <a:pt x="204698" y="348780"/>
                  </a:lnTo>
                  <a:lnTo>
                    <a:pt x="208965" y="346443"/>
                  </a:lnTo>
                  <a:lnTo>
                    <a:pt x="217284" y="339394"/>
                  </a:lnTo>
                  <a:lnTo>
                    <a:pt x="219925" y="338848"/>
                  </a:lnTo>
                  <a:lnTo>
                    <a:pt x="234340" y="352920"/>
                  </a:lnTo>
                  <a:lnTo>
                    <a:pt x="234073" y="355561"/>
                  </a:lnTo>
                  <a:lnTo>
                    <a:pt x="228041" y="363499"/>
                  </a:lnTo>
                  <a:lnTo>
                    <a:pt x="226479" y="368350"/>
                  </a:lnTo>
                  <a:lnTo>
                    <a:pt x="228587" y="374586"/>
                  </a:lnTo>
                  <a:lnTo>
                    <a:pt x="230555" y="377609"/>
                  </a:lnTo>
                  <a:lnTo>
                    <a:pt x="239039" y="385292"/>
                  </a:lnTo>
                  <a:lnTo>
                    <a:pt x="268312" y="414858"/>
                  </a:lnTo>
                  <a:lnTo>
                    <a:pt x="285953" y="433539"/>
                  </a:lnTo>
                  <a:lnTo>
                    <a:pt x="295617" y="442404"/>
                  </a:lnTo>
                  <a:lnTo>
                    <a:pt x="303123" y="446366"/>
                  </a:lnTo>
                  <a:lnTo>
                    <a:pt x="308317" y="446722"/>
                  </a:lnTo>
                  <a:lnTo>
                    <a:pt x="309880" y="444436"/>
                  </a:lnTo>
                  <a:lnTo>
                    <a:pt x="339559" y="415455"/>
                  </a:lnTo>
                  <a:lnTo>
                    <a:pt x="345033" y="40725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018579" y="5220490"/>
              <a:ext cx="197537" cy="195721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001926" y="5102228"/>
              <a:ext cx="65709" cy="75063"/>
            </a:xfrm>
            <a:prstGeom prst="rect">
              <a:avLst/>
            </a:prstGeom>
          </p:spPr>
        </p:pic>
      </p:grpSp>
      <p:pic>
        <p:nvPicPr>
          <p:cNvPr id="42" name="object 4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206290" y="1160250"/>
            <a:ext cx="2216062" cy="1610140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213450" y="4565145"/>
            <a:ext cx="2216066" cy="1610168"/>
          </a:xfrm>
          <a:prstGeom prst="rect">
            <a:avLst/>
          </a:prstGeom>
        </p:spPr>
      </p:pic>
      <p:sp>
        <p:nvSpPr>
          <p:cNvPr id="44" name="object 44"/>
          <p:cNvSpPr txBox="1"/>
          <p:nvPr/>
        </p:nvSpPr>
        <p:spPr>
          <a:xfrm>
            <a:off x="8578293" y="2360207"/>
            <a:ext cx="1467485" cy="281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50" spc="55" dirty="0">
                <a:solidFill>
                  <a:srgbClr val="FEFEFE"/>
                </a:solidFill>
                <a:latin typeface="Tahoma"/>
                <a:cs typeface="Tahoma"/>
              </a:rPr>
              <a:t>PlanetScape</a:t>
            </a:r>
            <a:r>
              <a:rPr sz="1650" spc="-13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1650" spc="85" dirty="0">
                <a:solidFill>
                  <a:srgbClr val="FEFEFE"/>
                </a:solidFill>
                <a:latin typeface="Tahoma"/>
                <a:cs typeface="Tahoma"/>
              </a:rPr>
              <a:t>Ai</a:t>
            </a:r>
            <a:endParaRPr sz="1650">
              <a:latin typeface="Tahoma"/>
              <a:cs typeface="Tahoma"/>
            </a:endParaRPr>
          </a:p>
        </p:txBody>
      </p:sp>
      <p:pic>
        <p:nvPicPr>
          <p:cNvPr id="45" name="object 4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206290" y="2845312"/>
            <a:ext cx="2216062" cy="1610165"/>
          </a:xfrm>
          <a:prstGeom prst="rect">
            <a:avLst/>
          </a:prstGeom>
        </p:spPr>
      </p:pic>
      <p:sp>
        <p:nvSpPr>
          <p:cNvPr id="46" name="object 46"/>
          <p:cNvSpPr txBox="1"/>
          <p:nvPr/>
        </p:nvSpPr>
        <p:spPr>
          <a:xfrm>
            <a:off x="8397174" y="3941019"/>
            <a:ext cx="1818005" cy="47434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616585" marR="5080" indent="-604520">
              <a:lnSpc>
                <a:spcPts val="1680"/>
              </a:lnSpc>
              <a:spcBef>
                <a:spcPts val="295"/>
              </a:spcBef>
            </a:pPr>
            <a:r>
              <a:rPr sz="1550" spc="40" dirty="0">
                <a:solidFill>
                  <a:srgbClr val="FEFEFE"/>
                </a:solidFill>
                <a:latin typeface="Tahoma"/>
                <a:cs typeface="Tahoma"/>
              </a:rPr>
              <a:t>CLEENApp</a:t>
            </a:r>
            <a:r>
              <a:rPr sz="1550" spc="-13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1550" spc="-10" dirty="0">
                <a:solidFill>
                  <a:srgbClr val="FEFEFE"/>
                </a:solidFill>
                <a:latin typeface="Tahoma"/>
                <a:cs typeface="Tahoma"/>
              </a:rPr>
              <a:t>Image</a:t>
            </a:r>
            <a:r>
              <a:rPr sz="1550" spc="25" dirty="0">
                <a:solidFill>
                  <a:srgbClr val="FEFEFE"/>
                </a:solidFill>
                <a:latin typeface="Tahoma"/>
                <a:cs typeface="Tahoma"/>
              </a:rPr>
              <a:t>r</a:t>
            </a:r>
            <a:r>
              <a:rPr sz="1550" spc="-5" dirty="0">
                <a:solidFill>
                  <a:srgbClr val="FEFEFE"/>
                </a:solidFill>
                <a:latin typeface="Tahoma"/>
                <a:cs typeface="Tahoma"/>
              </a:rPr>
              <a:t>y/  </a:t>
            </a:r>
            <a:r>
              <a:rPr sz="1550" spc="45" dirty="0">
                <a:solidFill>
                  <a:srgbClr val="FEFEFE"/>
                </a:solidFill>
                <a:latin typeface="Tahoma"/>
                <a:cs typeface="Tahoma"/>
              </a:rPr>
              <a:t>Videos</a:t>
            </a:r>
            <a:endParaRPr sz="1550">
              <a:latin typeface="Tahoma"/>
              <a:cs typeface="Tahom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531007" y="5640600"/>
            <a:ext cx="1553210" cy="47434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58445" marR="5080" indent="-246379">
              <a:lnSpc>
                <a:spcPts val="1680"/>
              </a:lnSpc>
              <a:spcBef>
                <a:spcPts val="295"/>
              </a:spcBef>
            </a:pPr>
            <a:r>
              <a:rPr sz="1550" spc="5" dirty="0">
                <a:solidFill>
                  <a:srgbClr val="FEFEFE"/>
                </a:solidFill>
                <a:latin typeface="Tahoma"/>
                <a:cs typeface="Tahoma"/>
              </a:rPr>
              <a:t>L</a:t>
            </a:r>
            <a:r>
              <a:rPr sz="1550" spc="30" dirty="0">
                <a:solidFill>
                  <a:srgbClr val="FEFEFE"/>
                </a:solidFill>
                <a:latin typeface="Tahoma"/>
                <a:cs typeface="Tahoma"/>
              </a:rPr>
              <a:t>ocal</a:t>
            </a:r>
            <a:r>
              <a:rPr sz="1550" spc="-13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1550" spc="-5" dirty="0">
                <a:solidFill>
                  <a:srgbClr val="FEFEFE"/>
                </a:solidFill>
                <a:latin typeface="Tahoma"/>
                <a:cs typeface="Tahoma"/>
              </a:rPr>
              <a:t>C</a:t>
            </a:r>
            <a:r>
              <a:rPr sz="1550" spc="30" dirty="0">
                <a:solidFill>
                  <a:srgbClr val="FEFEFE"/>
                </a:solidFill>
                <a:latin typeface="Tahoma"/>
                <a:cs typeface="Tahoma"/>
              </a:rPr>
              <a:t>ommunity  </a:t>
            </a:r>
            <a:r>
              <a:rPr sz="1550" spc="20" dirty="0">
                <a:solidFill>
                  <a:srgbClr val="FEFEFE"/>
                </a:solidFill>
                <a:latin typeface="Tahoma"/>
                <a:cs typeface="Tahoma"/>
              </a:rPr>
              <a:t>Intelligence</a:t>
            </a:r>
            <a:endParaRPr sz="1550">
              <a:latin typeface="Tahoma"/>
              <a:cs typeface="Tahoma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2985965" y="3825726"/>
            <a:ext cx="1491615" cy="120014"/>
          </a:xfrm>
          <a:custGeom>
            <a:avLst/>
            <a:gdLst/>
            <a:ahLst/>
            <a:cxnLst/>
            <a:rect l="l" t="t" r="r" b="b"/>
            <a:pathLst>
              <a:path w="1491614" h="120014">
                <a:moveTo>
                  <a:pt x="0" y="59714"/>
                </a:moveTo>
                <a:lnTo>
                  <a:pt x="1491505" y="59714"/>
                </a:lnTo>
              </a:path>
              <a:path w="1491614" h="120014">
                <a:moveTo>
                  <a:pt x="1411495" y="0"/>
                </a:moveTo>
                <a:lnTo>
                  <a:pt x="1490317" y="59714"/>
                </a:lnTo>
              </a:path>
              <a:path w="1491614" h="120014">
                <a:moveTo>
                  <a:pt x="1411495" y="119437"/>
                </a:moveTo>
                <a:lnTo>
                  <a:pt x="1490317" y="59714"/>
                </a:lnTo>
              </a:path>
            </a:pathLst>
          </a:custGeom>
          <a:ln w="24282">
            <a:solidFill>
              <a:srgbClr val="057B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985965" y="3340010"/>
            <a:ext cx="1491615" cy="120014"/>
          </a:xfrm>
          <a:custGeom>
            <a:avLst/>
            <a:gdLst/>
            <a:ahLst/>
            <a:cxnLst/>
            <a:rect l="l" t="t" r="r" b="b"/>
            <a:pathLst>
              <a:path w="1491614" h="120014">
                <a:moveTo>
                  <a:pt x="0" y="59709"/>
                </a:moveTo>
                <a:lnTo>
                  <a:pt x="1491505" y="59709"/>
                </a:lnTo>
              </a:path>
              <a:path w="1491614" h="120014">
                <a:moveTo>
                  <a:pt x="1411495" y="0"/>
                </a:moveTo>
                <a:lnTo>
                  <a:pt x="1490317" y="59709"/>
                </a:lnTo>
              </a:path>
              <a:path w="1491614" h="120014">
                <a:moveTo>
                  <a:pt x="1411495" y="119437"/>
                </a:moveTo>
                <a:lnTo>
                  <a:pt x="1490317" y="59709"/>
                </a:lnTo>
              </a:path>
            </a:pathLst>
          </a:custGeom>
          <a:ln w="24282">
            <a:solidFill>
              <a:srgbClr val="057B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0" name="object 50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725446" y="845455"/>
            <a:ext cx="1627365" cy="1234545"/>
          </a:xfrm>
          <a:prstGeom prst="rect">
            <a:avLst/>
          </a:prstGeom>
        </p:spPr>
      </p:pic>
      <p:sp>
        <p:nvSpPr>
          <p:cNvPr id="51" name="object 51"/>
          <p:cNvSpPr txBox="1"/>
          <p:nvPr/>
        </p:nvSpPr>
        <p:spPr>
          <a:xfrm>
            <a:off x="5282237" y="1227175"/>
            <a:ext cx="544195" cy="365125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12700" marR="5080" indent="33655">
              <a:lnSpc>
                <a:spcPct val="76600"/>
              </a:lnSpc>
              <a:spcBef>
                <a:spcPts val="465"/>
              </a:spcBef>
            </a:pPr>
            <a:r>
              <a:rPr sz="1250" b="1" spc="-40" dirty="0">
                <a:solidFill>
                  <a:srgbClr val="282829"/>
                </a:solidFill>
                <a:latin typeface="Tahoma"/>
                <a:cs typeface="Tahoma"/>
              </a:rPr>
              <a:t>Initial </a:t>
            </a:r>
            <a:r>
              <a:rPr sz="1250" b="1" spc="-355" dirty="0">
                <a:solidFill>
                  <a:srgbClr val="282829"/>
                </a:solidFill>
                <a:latin typeface="Tahoma"/>
                <a:cs typeface="Tahoma"/>
              </a:rPr>
              <a:t> </a:t>
            </a:r>
            <a:r>
              <a:rPr sz="1250" b="1" spc="50" dirty="0">
                <a:solidFill>
                  <a:srgbClr val="282829"/>
                </a:solidFill>
                <a:latin typeface="Tahoma"/>
                <a:cs typeface="Tahoma"/>
              </a:rPr>
              <a:t>At</a:t>
            </a:r>
            <a:r>
              <a:rPr sz="1250" b="1" spc="5" dirty="0">
                <a:solidFill>
                  <a:srgbClr val="282829"/>
                </a:solidFill>
                <a:latin typeface="Tahoma"/>
                <a:cs typeface="Tahoma"/>
              </a:rPr>
              <a:t>t</a:t>
            </a:r>
            <a:r>
              <a:rPr sz="1250" b="1" spc="-35" dirty="0">
                <a:solidFill>
                  <a:srgbClr val="282829"/>
                </a:solidFill>
                <a:latin typeface="Tahoma"/>
                <a:cs typeface="Tahoma"/>
              </a:rPr>
              <a:t>ack</a:t>
            </a:r>
            <a:endParaRPr sz="12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2636" y="268974"/>
            <a:ext cx="41567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u="sng" spc="250" dirty="0">
                <a:solidFill>
                  <a:srgbClr val="057BAE"/>
                </a:solidFill>
                <a:uFill>
                  <a:solidFill>
                    <a:srgbClr val="499FC4"/>
                  </a:solidFill>
                </a:uFill>
              </a:rPr>
              <a:t>RISK</a:t>
            </a:r>
            <a:r>
              <a:rPr sz="3600" spc="-430" dirty="0">
                <a:solidFill>
                  <a:srgbClr val="057BAE"/>
                </a:solidFill>
              </a:rPr>
              <a:t> </a:t>
            </a:r>
            <a:r>
              <a:rPr sz="3600" u="sng" spc="90" dirty="0">
                <a:solidFill>
                  <a:srgbClr val="057BAE"/>
                </a:solidFill>
                <a:uFill>
                  <a:solidFill>
                    <a:srgbClr val="499FC4"/>
                  </a:solidFill>
                </a:uFill>
              </a:rPr>
              <a:t>A</a:t>
            </a:r>
            <a:r>
              <a:rPr sz="3600" u="sng" spc="270" dirty="0">
                <a:solidFill>
                  <a:srgbClr val="057BAE"/>
                </a:solidFill>
                <a:uFill>
                  <a:solidFill>
                    <a:srgbClr val="499FC4"/>
                  </a:solidFill>
                </a:uFill>
              </a:rPr>
              <a:t>SSESSMENT</a:t>
            </a:r>
            <a:endParaRPr sz="3600"/>
          </a:p>
        </p:txBody>
      </p:sp>
      <p:grpSp>
        <p:nvGrpSpPr>
          <p:cNvPr id="3" name="object 3"/>
          <p:cNvGrpSpPr/>
          <p:nvPr/>
        </p:nvGrpSpPr>
        <p:grpSpPr>
          <a:xfrm>
            <a:off x="5494378" y="1248785"/>
            <a:ext cx="1617345" cy="1402715"/>
            <a:chOff x="5494378" y="1248785"/>
            <a:chExt cx="1617345" cy="1402715"/>
          </a:xfrm>
        </p:grpSpPr>
        <p:sp>
          <p:nvSpPr>
            <p:cNvPr id="4" name="object 4"/>
            <p:cNvSpPr/>
            <p:nvPr/>
          </p:nvSpPr>
          <p:spPr>
            <a:xfrm>
              <a:off x="5494378" y="1248785"/>
              <a:ext cx="1617345" cy="1402715"/>
            </a:xfrm>
            <a:custGeom>
              <a:avLst/>
              <a:gdLst/>
              <a:ahLst/>
              <a:cxnLst/>
              <a:rect l="l" t="t" r="r" b="b"/>
              <a:pathLst>
                <a:path w="1617345" h="1402714">
                  <a:moveTo>
                    <a:pt x="1403826" y="0"/>
                  </a:moveTo>
                  <a:lnTo>
                    <a:pt x="212953" y="0"/>
                  </a:lnTo>
                  <a:lnTo>
                    <a:pt x="164278" y="5649"/>
                  </a:lnTo>
                  <a:lnTo>
                    <a:pt x="119514" y="21729"/>
                  </a:lnTo>
                  <a:lnTo>
                    <a:pt x="79965" y="46936"/>
                  </a:lnTo>
                  <a:lnTo>
                    <a:pt x="46936" y="79965"/>
                  </a:lnTo>
                  <a:lnTo>
                    <a:pt x="21729" y="119514"/>
                  </a:lnTo>
                  <a:lnTo>
                    <a:pt x="5649" y="164278"/>
                  </a:lnTo>
                  <a:lnTo>
                    <a:pt x="0" y="212953"/>
                  </a:lnTo>
                  <a:lnTo>
                    <a:pt x="0" y="1189605"/>
                  </a:lnTo>
                  <a:lnTo>
                    <a:pt x="5649" y="1238280"/>
                  </a:lnTo>
                  <a:lnTo>
                    <a:pt x="21730" y="1283044"/>
                  </a:lnTo>
                  <a:lnTo>
                    <a:pt x="46937" y="1322593"/>
                  </a:lnTo>
                  <a:lnTo>
                    <a:pt x="79967" y="1355623"/>
                  </a:lnTo>
                  <a:lnTo>
                    <a:pt x="119515" y="1380830"/>
                  </a:lnTo>
                  <a:lnTo>
                    <a:pt x="164279" y="1396910"/>
                  </a:lnTo>
                  <a:lnTo>
                    <a:pt x="212953" y="1402560"/>
                  </a:lnTo>
                  <a:lnTo>
                    <a:pt x="1403826" y="1402560"/>
                  </a:lnTo>
                  <a:lnTo>
                    <a:pt x="1452499" y="1396910"/>
                  </a:lnTo>
                  <a:lnTo>
                    <a:pt x="1497263" y="1380829"/>
                  </a:lnTo>
                  <a:lnTo>
                    <a:pt x="1536811" y="1355622"/>
                  </a:lnTo>
                  <a:lnTo>
                    <a:pt x="1569842" y="1322591"/>
                  </a:lnTo>
                  <a:lnTo>
                    <a:pt x="1595050" y="1283043"/>
                  </a:lnTo>
                  <a:lnTo>
                    <a:pt x="1611130" y="1238279"/>
                  </a:lnTo>
                  <a:lnTo>
                    <a:pt x="1616781" y="1189605"/>
                  </a:lnTo>
                  <a:lnTo>
                    <a:pt x="1616781" y="212953"/>
                  </a:lnTo>
                  <a:lnTo>
                    <a:pt x="1611131" y="164279"/>
                  </a:lnTo>
                  <a:lnTo>
                    <a:pt x="1595050" y="119515"/>
                  </a:lnTo>
                  <a:lnTo>
                    <a:pt x="1569843" y="79967"/>
                  </a:lnTo>
                  <a:lnTo>
                    <a:pt x="1536813" y="46937"/>
                  </a:lnTo>
                  <a:lnTo>
                    <a:pt x="1497264" y="21730"/>
                  </a:lnTo>
                  <a:lnTo>
                    <a:pt x="1452501" y="5649"/>
                  </a:lnTo>
                  <a:lnTo>
                    <a:pt x="1403826" y="0"/>
                  </a:lnTo>
                  <a:close/>
                </a:path>
              </a:pathLst>
            </a:custGeom>
            <a:solidFill>
              <a:srgbClr val="056F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768822" y="1471020"/>
              <a:ext cx="1078230" cy="901700"/>
            </a:xfrm>
            <a:custGeom>
              <a:avLst/>
              <a:gdLst/>
              <a:ahLst/>
              <a:cxnLst/>
              <a:rect l="l" t="t" r="r" b="b"/>
              <a:pathLst>
                <a:path w="1078229" h="901700">
                  <a:moveTo>
                    <a:pt x="590308" y="283210"/>
                  </a:moveTo>
                  <a:lnTo>
                    <a:pt x="573811" y="247650"/>
                  </a:lnTo>
                  <a:lnTo>
                    <a:pt x="564972" y="242570"/>
                  </a:lnTo>
                  <a:lnTo>
                    <a:pt x="563829" y="241300"/>
                  </a:lnTo>
                  <a:lnTo>
                    <a:pt x="559625" y="240030"/>
                  </a:lnTo>
                  <a:lnTo>
                    <a:pt x="560349" y="240030"/>
                  </a:lnTo>
                  <a:lnTo>
                    <a:pt x="558114" y="231140"/>
                  </a:lnTo>
                  <a:lnTo>
                    <a:pt x="556018" y="220980"/>
                  </a:lnTo>
                  <a:lnTo>
                    <a:pt x="553808" y="214630"/>
                  </a:lnTo>
                  <a:lnTo>
                    <a:pt x="552056" y="208280"/>
                  </a:lnTo>
                  <a:lnTo>
                    <a:pt x="549910" y="199390"/>
                  </a:lnTo>
                  <a:lnTo>
                    <a:pt x="547725" y="189230"/>
                  </a:lnTo>
                  <a:lnTo>
                    <a:pt x="545871" y="181610"/>
                  </a:lnTo>
                  <a:lnTo>
                    <a:pt x="543407" y="172720"/>
                  </a:lnTo>
                  <a:lnTo>
                    <a:pt x="541020" y="162560"/>
                  </a:lnTo>
                  <a:lnTo>
                    <a:pt x="538759" y="153670"/>
                  </a:lnTo>
                  <a:lnTo>
                    <a:pt x="536651" y="144780"/>
                  </a:lnTo>
                  <a:lnTo>
                    <a:pt x="534492" y="134620"/>
                  </a:lnTo>
                  <a:lnTo>
                    <a:pt x="532142" y="125730"/>
                  </a:lnTo>
                  <a:lnTo>
                    <a:pt x="529729" y="115570"/>
                  </a:lnTo>
                  <a:lnTo>
                    <a:pt x="527392" y="106680"/>
                  </a:lnTo>
                  <a:lnTo>
                    <a:pt x="513524" y="50800"/>
                  </a:lnTo>
                  <a:lnTo>
                    <a:pt x="509003" y="31750"/>
                  </a:lnTo>
                  <a:lnTo>
                    <a:pt x="507149" y="22860"/>
                  </a:lnTo>
                  <a:lnTo>
                    <a:pt x="504723" y="13970"/>
                  </a:lnTo>
                  <a:lnTo>
                    <a:pt x="500595" y="5080"/>
                  </a:lnTo>
                  <a:lnTo>
                    <a:pt x="493661" y="0"/>
                  </a:lnTo>
                  <a:lnTo>
                    <a:pt x="483717" y="0"/>
                  </a:lnTo>
                  <a:lnTo>
                    <a:pt x="475488" y="3810"/>
                  </a:lnTo>
                  <a:lnTo>
                    <a:pt x="470204" y="10160"/>
                  </a:lnTo>
                  <a:lnTo>
                    <a:pt x="469112" y="20320"/>
                  </a:lnTo>
                  <a:lnTo>
                    <a:pt x="472020" y="33020"/>
                  </a:lnTo>
                  <a:lnTo>
                    <a:pt x="477748" y="57150"/>
                  </a:lnTo>
                  <a:lnTo>
                    <a:pt x="483704" y="81280"/>
                  </a:lnTo>
                  <a:lnTo>
                    <a:pt x="489585" y="104140"/>
                  </a:lnTo>
                  <a:lnTo>
                    <a:pt x="491985" y="114300"/>
                  </a:lnTo>
                  <a:lnTo>
                    <a:pt x="494322" y="123190"/>
                  </a:lnTo>
                  <a:lnTo>
                    <a:pt x="496417" y="133350"/>
                  </a:lnTo>
                  <a:lnTo>
                    <a:pt x="497674" y="139700"/>
                  </a:lnTo>
                  <a:lnTo>
                    <a:pt x="503275" y="161290"/>
                  </a:lnTo>
                  <a:lnTo>
                    <a:pt x="505434" y="170180"/>
                  </a:lnTo>
                  <a:lnTo>
                    <a:pt x="507644" y="180340"/>
                  </a:lnTo>
                  <a:lnTo>
                    <a:pt x="512508" y="198120"/>
                  </a:lnTo>
                  <a:lnTo>
                    <a:pt x="516890" y="217170"/>
                  </a:lnTo>
                  <a:lnTo>
                    <a:pt x="519264" y="227330"/>
                  </a:lnTo>
                  <a:lnTo>
                    <a:pt x="520928" y="232410"/>
                  </a:lnTo>
                  <a:lnTo>
                    <a:pt x="522668" y="240030"/>
                  </a:lnTo>
                  <a:lnTo>
                    <a:pt x="523735" y="246380"/>
                  </a:lnTo>
                  <a:lnTo>
                    <a:pt x="523214" y="246380"/>
                  </a:lnTo>
                  <a:lnTo>
                    <a:pt x="522605" y="247650"/>
                  </a:lnTo>
                  <a:lnTo>
                    <a:pt x="522973" y="246380"/>
                  </a:lnTo>
                  <a:lnTo>
                    <a:pt x="519010" y="250190"/>
                  </a:lnTo>
                  <a:lnTo>
                    <a:pt x="514489" y="252730"/>
                  </a:lnTo>
                  <a:lnTo>
                    <a:pt x="510908" y="255270"/>
                  </a:lnTo>
                  <a:lnTo>
                    <a:pt x="471093" y="281940"/>
                  </a:lnTo>
                  <a:lnTo>
                    <a:pt x="456361" y="292100"/>
                  </a:lnTo>
                  <a:lnTo>
                    <a:pt x="440461" y="299720"/>
                  </a:lnTo>
                  <a:lnTo>
                    <a:pt x="423430" y="304800"/>
                  </a:lnTo>
                  <a:lnTo>
                    <a:pt x="405295" y="306070"/>
                  </a:lnTo>
                  <a:lnTo>
                    <a:pt x="393103" y="306070"/>
                  </a:lnTo>
                  <a:lnTo>
                    <a:pt x="357759" y="302260"/>
                  </a:lnTo>
                  <a:lnTo>
                    <a:pt x="341287" y="298450"/>
                  </a:lnTo>
                  <a:lnTo>
                    <a:pt x="324154" y="292100"/>
                  </a:lnTo>
                  <a:lnTo>
                    <a:pt x="307213" y="284480"/>
                  </a:lnTo>
                  <a:lnTo>
                    <a:pt x="275259" y="271780"/>
                  </a:lnTo>
                  <a:lnTo>
                    <a:pt x="261353" y="269240"/>
                  </a:lnTo>
                  <a:lnTo>
                    <a:pt x="247383" y="269240"/>
                  </a:lnTo>
                  <a:lnTo>
                    <a:pt x="231114" y="271780"/>
                  </a:lnTo>
                  <a:lnTo>
                    <a:pt x="224637" y="271780"/>
                  </a:lnTo>
                  <a:lnTo>
                    <a:pt x="217995" y="273050"/>
                  </a:lnTo>
                  <a:lnTo>
                    <a:pt x="202577" y="276860"/>
                  </a:lnTo>
                  <a:lnTo>
                    <a:pt x="193522" y="279400"/>
                  </a:lnTo>
                  <a:lnTo>
                    <a:pt x="184416" y="280670"/>
                  </a:lnTo>
                  <a:lnTo>
                    <a:pt x="175018" y="283210"/>
                  </a:lnTo>
                  <a:lnTo>
                    <a:pt x="149047" y="289560"/>
                  </a:lnTo>
                  <a:lnTo>
                    <a:pt x="124498" y="297180"/>
                  </a:lnTo>
                  <a:lnTo>
                    <a:pt x="101511" y="307340"/>
                  </a:lnTo>
                  <a:lnTo>
                    <a:pt x="80251" y="323850"/>
                  </a:lnTo>
                  <a:lnTo>
                    <a:pt x="73571" y="330200"/>
                  </a:lnTo>
                  <a:lnTo>
                    <a:pt x="69189" y="335280"/>
                  </a:lnTo>
                  <a:lnTo>
                    <a:pt x="60947" y="344170"/>
                  </a:lnTo>
                  <a:lnTo>
                    <a:pt x="44919" y="361950"/>
                  </a:lnTo>
                  <a:lnTo>
                    <a:pt x="36677" y="370840"/>
                  </a:lnTo>
                  <a:lnTo>
                    <a:pt x="31178" y="377190"/>
                  </a:lnTo>
                  <a:lnTo>
                    <a:pt x="25819" y="382270"/>
                  </a:lnTo>
                  <a:lnTo>
                    <a:pt x="20472" y="388620"/>
                  </a:lnTo>
                  <a:lnTo>
                    <a:pt x="15036" y="394970"/>
                  </a:lnTo>
                  <a:lnTo>
                    <a:pt x="9779" y="400050"/>
                  </a:lnTo>
                  <a:lnTo>
                    <a:pt x="5092" y="407670"/>
                  </a:lnTo>
                  <a:lnTo>
                    <a:pt x="1625" y="415290"/>
                  </a:lnTo>
                  <a:lnTo>
                    <a:pt x="0" y="425450"/>
                  </a:lnTo>
                  <a:lnTo>
                    <a:pt x="609" y="434340"/>
                  </a:lnTo>
                  <a:lnTo>
                    <a:pt x="27635" y="466090"/>
                  </a:lnTo>
                  <a:lnTo>
                    <a:pt x="37312" y="467360"/>
                  </a:lnTo>
                  <a:lnTo>
                    <a:pt x="47307" y="467360"/>
                  </a:lnTo>
                  <a:lnTo>
                    <a:pt x="56222" y="464820"/>
                  </a:lnTo>
                  <a:lnTo>
                    <a:pt x="63220" y="459740"/>
                  </a:lnTo>
                  <a:lnTo>
                    <a:pt x="69011" y="454660"/>
                  </a:lnTo>
                  <a:lnTo>
                    <a:pt x="74307" y="448310"/>
                  </a:lnTo>
                  <a:lnTo>
                    <a:pt x="79578" y="443230"/>
                  </a:lnTo>
                  <a:lnTo>
                    <a:pt x="90512" y="431800"/>
                  </a:lnTo>
                  <a:lnTo>
                    <a:pt x="95923" y="425450"/>
                  </a:lnTo>
                  <a:lnTo>
                    <a:pt x="118414" y="400050"/>
                  </a:lnTo>
                  <a:lnTo>
                    <a:pt x="147027" y="374650"/>
                  </a:lnTo>
                  <a:lnTo>
                    <a:pt x="174447" y="367030"/>
                  </a:lnTo>
                  <a:lnTo>
                    <a:pt x="174117" y="369570"/>
                  </a:lnTo>
                  <a:lnTo>
                    <a:pt x="172021" y="374650"/>
                  </a:lnTo>
                  <a:lnTo>
                    <a:pt x="161378" y="400050"/>
                  </a:lnTo>
                  <a:lnTo>
                    <a:pt x="153136" y="419100"/>
                  </a:lnTo>
                  <a:lnTo>
                    <a:pt x="145783" y="435610"/>
                  </a:lnTo>
                  <a:lnTo>
                    <a:pt x="133896" y="463550"/>
                  </a:lnTo>
                  <a:lnTo>
                    <a:pt x="122466" y="491490"/>
                  </a:lnTo>
                  <a:lnTo>
                    <a:pt x="116446" y="508000"/>
                  </a:lnTo>
                  <a:lnTo>
                    <a:pt x="114566" y="520700"/>
                  </a:lnTo>
                  <a:lnTo>
                    <a:pt x="114528" y="532130"/>
                  </a:lnTo>
                  <a:lnTo>
                    <a:pt x="116332" y="543560"/>
                  </a:lnTo>
                  <a:lnTo>
                    <a:pt x="119964" y="554990"/>
                  </a:lnTo>
                  <a:lnTo>
                    <a:pt x="124752" y="565150"/>
                  </a:lnTo>
                  <a:lnTo>
                    <a:pt x="131470" y="574040"/>
                  </a:lnTo>
                  <a:lnTo>
                    <a:pt x="138963" y="584200"/>
                  </a:lnTo>
                  <a:lnTo>
                    <a:pt x="148412" y="594360"/>
                  </a:lnTo>
                  <a:lnTo>
                    <a:pt x="147726" y="594360"/>
                  </a:lnTo>
                  <a:lnTo>
                    <a:pt x="133108" y="656590"/>
                  </a:lnTo>
                  <a:lnTo>
                    <a:pt x="118084" y="695960"/>
                  </a:lnTo>
                  <a:lnTo>
                    <a:pt x="103657" y="716280"/>
                  </a:lnTo>
                  <a:lnTo>
                    <a:pt x="95123" y="727710"/>
                  </a:lnTo>
                  <a:lnTo>
                    <a:pt x="86385" y="737870"/>
                  </a:lnTo>
                  <a:lnTo>
                    <a:pt x="78727" y="748030"/>
                  </a:lnTo>
                  <a:lnTo>
                    <a:pt x="30695" y="808990"/>
                  </a:lnTo>
                  <a:lnTo>
                    <a:pt x="26606" y="814070"/>
                  </a:lnTo>
                  <a:lnTo>
                    <a:pt x="23164" y="819150"/>
                  </a:lnTo>
                  <a:lnTo>
                    <a:pt x="20231" y="824230"/>
                  </a:lnTo>
                  <a:lnTo>
                    <a:pt x="17716" y="831850"/>
                  </a:lnTo>
                  <a:lnTo>
                    <a:pt x="19202" y="861060"/>
                  </a:lnTo>
                  <a:lnTo>
                    <a:pt x="36563" y="882650"/>
                  </a:lnTo>
                  <a:lnTo>
                    <a:pt x="63042" y="890270"/>
                  </a:lnTo>
                  <a:lnTo>
                    <a:pt x="91884" y="881380"/>
                  </a:lnTo>
                  <a:lnTo>
                    <a:pt x="103644" y="868680"/>
                  </a:lnTo>
                  <a:lnTo>
                    <a:pt x="123291" y="843280"/>
                  </a:lnTo>
                  <a:lnTo>
                    <a:pt x="143471" y="817880"/>
                  </a:lnTo>
                  <a:lnTo>
                    <a:pt x="172885" y="779780"/>
                  </a:lnTo>
                  <a:lnTo>
                    <a:pt x="187769" y="760730"/>
                  </a:lnTo>
                  <a:lnTo>
                    <a:pt x="199859" y="741680"/>
                  </a:lnTo>
                  <a:lnTo>
                    <a:pt x="209854" y="722630"/>
                  </a:lnTo>
                  <a:lnTo>
                    <a:pt x="218452" y="698500"/>
                  </a:lnTo>
                  <a:lnTo>
                    <a:pt x="219913" y="694690"/>
                  </a:lnTo>
                  <a:lnTo>
                    <a:pt x="220827" y="689610"/>
                  </a:lnTo>
                  <a:lnTo>
                    <a:pt x="222504" y="684530"/>
                  </a:lnTo>
                  <a:lnTo>
                    <a:pt x="225704" y="688340"/>
                  </a:lnTo>
                  <a:lnTo>
                    <a:pt x="243725" y="728980"/>
                  </a:lnTo>
                  <a:lnTo>
                    <a:pt x="251053" y="775970"/>
                  </a:lnTo>
                  <a:lnTo>
                    <a:pt x="254406" y="798830"/>
                  </a:lnTo>
                  <a:lnTo>
                    <a:pt x="254914" y="801370"/>
                  </a:lnTo>
                  <a:lnTo>
                    <a:pt x="254876" y="803910"/>
                  </a:lnTo>
                  <a:lnTo>
                    <a:pt x="256997" y="814070"/>
                  </a:lnTo>
                  <a:lnTo>
                    <a:pt x="257479" y="822960"/>
                  </a:lnTo>
                  <a:lnTo>
                    <a:pt x="258826" y="830580"/>
                  </a:lnTo>
                  <a:lnTo>
                    <a:pt x="260007" y="839470"/>
                  </a:lnTo>
                  <a:lnTo>
                    <a:pt x="281203" y="882650"/>
                  </a:lnTo>
                  <a:lnTo>
                    <a:pt x="309486" y="890270"/>
                  </a:lnTo>
                  <a:lnTo>
                    <a:pt x="327317" y="887730"/>
                  </a:lnTo>
                  <a:lnTo>
                    <a:pt x="341718" y="877570"/>
                  </a:lnTo>
                  <a:lnTo>
                    <a:pt x="351358" y="862330"/>
                  </a:lnTo>
                  <a:lnTo>
                    <a:pt x="354863" y="844550"/>
                  </a:lnTo>
                  <a:lnTo>
                    <a:pt x="353834" y="833120"/>
                  </a:lnTo>
                  <a:lnTo>
                    <a:pt x="351485" y="815340"/>
                  </a:lnTo>
                  <a:lnTo>
                    <a:pt x="348869" y="796290"/>
                  </a:lnTo>
                  <a:lnTo>
                    <a:pt x="346011" y="775970"/>
                  </a:lnTo>
                  <a:lnTo>
                    <a:pt x="344284" y="763270"/>
                  </a:lnTo>
                  <a:lnTo>
                    <a:pt x="342976" y="753110"/>
                  </a:lnTo>
                  <a:lnTo>
                    <a:pt x="341757" y="742950"/>
                  </a:lnTo>
                  <a:lnTo>
                    <a:pt x="340385" y="732790"/>
                  </a:lnTo>
                  <a:lnTo>
                    <a:pt x="338594" y="722630"/>
                  </a:lnTo>
                  <a:lnTo>
                    <a:pt x="336575" y="713740"/>
                  </a:lnTo>
                  <a:lnTo>
                    <a:pt x="334327" y="704850"/>
                  </a:lnTo>
                  <a:lnTo>
                    <a:pt x="331838" y="695960"/>
                  </a:lnTo>
                  <a:lnTo>
                    <a:pt x="329057" y="685800"/>
                  </a:lnTo>
                  <a:lnTo>
                    <a:pt x="305663" y="638810"/>
                  </a:lnTo>
                  <a:lnTo>
                    <a:pt x="296748" y="627380"/>
                  </a:lnTo>
                  <a:lnTo>
                    <a:pt x="291452" y="619760"/>
                  </a:lnTo>
                  <a:lnTo>
                    <a:pt x="275818" y="601980"/>
                  </a:lnTo>
                  <a:lnTo>
                    <a:pt x="272351" y="596900"/>
                  </a:lnTo>
                  <a:lnTo>
                    <a:pt x="268973" y="593090"/>
                  </a:lnTo>
                  <a:lnTo>
                    <a:pt x="263880" y="586740"/>
                  </a:lnTo>
                  <a:lnTo>
                    <a:pt x="262140" y="585470"/>
                  </a:lnTo>
                  <a:lnTo>
                    <a:pt x="258533" y="580390"/>
                  </a:lnTo>
                  <a:lnTo>
                    <a:pt x="274789" y="537210"/>
                  </a:lnTo>
                  <a:lnTo>
                    <a:pt x="298577" y="492760"/>
                  </a:lnTo>
                  <a:lnTo>
                    <a:pt x="330161" y="434340"/>
                  </a:lnTo>
                  <a:lnTo>
                    <a:pt x="343357" y="410210"/>
                  </a:lnTo>
                  <a:lnTo>
                    <a:pt x="350139" y="397510"/>
                  </a:lnTo>
                  <a:lnTo>
                    <a:pt x="355498" y="386080"/>
                  </a:lnTo>
                  <a:lnTo>
                    <a:pt x="369468" y="388620"/>
                  </a:lnTo>
                  <a:lnTo>
                    <a:pt x="383895" y="388620"/>
                  </a:lnTo>
                  <a:lnTo>
                    <a:pt x="398513" y="389890"/>
                  </a:lnTo>
                  <a:lnTo>
                    <a:pt x="413346" y="388620"/>
                  </a:lnTo>
                  <a:lnTo>
                    <a:pt x="428078" y="388620"/>
                  </a:lnTo>
                  <a:lnTo>
                    <a:pt x="466839" y="378460"/>
                  </a:lnTo>
                  <a:lnTo>
                    <a:pt x="506285" y="359410"/>
                  </a:lnTo>
                  <a:lnTo>
                    <a:pt x="526846" y="345440"/>
                  </a:lnTo>
                  <a:lnTo>
                    <a:pt x="542086" y="335280"/>
                  </a:lnTo>
                  <a:lnTo>
                    <a:pt x="543788" y="334010"/>
                  </a:lnTo>
                  <a:lnTo>
                    <a:pt x="545376" y="332740"/>
                  </a:lnTo>
                  <a:lnTo>
                    <a:pt x="547420" y="337820"/>
                  </a:lnTo>
                  <a:lnTo>
                    <a:pt x="566407" y="360680"/>
                  </a:lnTo>
                  <a:lnTo>
                    <a:pt x="571093" y="358140"/>
                  </a:lnTo>
                  <a:lnTo>
                    <a:pt x="581025" y="351790"/>
                  </a:lnTo>
                  <a:lnTo>
                    <a:pt x="584288" y="344170"/>
                  </a:lnTo>
                  <a:lnTo>
                    <a:pt x="583260" y="334010"/>
                  </a:lnTo>
                  <a:lnTo>
                    <a:pt x="582955" y="332740"/>
                  </a:lnTo>
                  <a:lnTo>
                    <a:pt x="579831" y="320040"/>
                  </a:lnTo>
                  <a:lnTo>
                    <a:pt x="579335" y="317500"/>
                  </a:lnTo>
                  <a:lnTo>
                    <a:pt x="578459" y="314960"/>
                  </a:lnTo>
                  <a:lnTo>
                    <a:pt x="577596" y="311150"/>
                  </a:lnTo>
                  <a:lnTo>
                    <a:pt x="577202" y="309880"/>
                  </a:lnTo>
                  <a:lnTo>
                    <a:pt x="580580" y="306070"/>
                  </a:lnTo>
                  <a:lnTo>
                    <a:pt x="584606" y="302260"/>
                  </a:lnTo>
                  <a:lnTo>
                    <a:pt x="586905" y="297180"/>
                  </a:lnTo>
                  <a:lnTo>
                    <a:pt x="590308" y="283210"/>
                  </a:lnTo>
                  <a:close/>
                </a:path>
                <a:path w="1078229" h="901700">
                  <a:moveTo>
                    <a:pt x="1078166" y="545058"/>
                  </a:moveTo>
                  <a:lnTo>
                    <a:pt x="1076159" y="495668"/>
                  </a:lnTo>
                  <a:lnTo>
                    <a:pt x="1075829" y="493217"/>
                  </a:lnTo>
                  <a:lnTo>
                    <a:pt x="1074648" y="484238"/>
                  </a:lnTo>
                  <a:lnTo>
                    <a:pt x="1073061" y="474230"/>
                  </a:lnTo>
                  <a:lnTo>
                    <a:pt x="1070571" y="464947"/>
                  </a:lnTo>
                  <a:lnTo>
                    <a:pt x="1069416" y="462419"/>
                  </a:lnTo>
                  <a:lnTo>
                    <a:pt x="1066355" y="455714"/>
                  </a:lnTo>
                  <a:lnTo>
                    <a:pt x="1009408" y="399516"/>
                  </a:lnTo>
                  <a:lnTo>
                    <a:pt x="971067" y="375500"/>
                  </a:lnTo>
                  <a:lnTo>
                    <a:pt x="924509" y="361721"/>
                  </a:lnTo>
                  <a:lnTo>
                    <a:pt x="914603" y="361429"/>
                  </a:lnTo>
                  <a:lnTo>
                    <a:pt x="834085" y="361721"/>
                  </a:lnTo>
                  <a:lnTo>
                    <a:pt x="813269" y="361162"/>
                  </a:lnTo>
                  <a:lnTo>
                    <a:pt x="763841" y="332524"/>
                  </a:lnTo>
                  <a:lnTo>
                    <a:pt x="743000" y="315709"/>
                  </a:lnTo>
                  <a:lnTo>
                    <a:pt x="735126" y="308076"/>
                  </a:lnTo>
                  <a:lnTo>
                    <a:pt x="736320" y="308381"/>
                  </a:lnTo>
                  <a:lnTo>
                    <a:pt x="736320" y="308076"/>
                  </a:lnTo>
                  <a:lnTo>
                    <a:pt x="736168" y="301701"/>
                  </a:lnTo>
                  <a:lnTo>
                    <a:pt x="735888" y="282981"/>
                  </a:lnTo>
                  <a:lnTo>
                    <a:pt x="735990" y="245567"/>
                  </a:lnTo>
                  <a:lnTo>
                    <a:pt x="736231" y="226834"/>
                  </a:lnTo>
                  <a:lnTo>
                    <a:pt x="736523" y="218008"/>
                  </a:lnTo>
                  <a:lnTo>
                    <a:pt x="736993" y="209296"/>
                  </a:lnTo>
                  <a:lnTo>
                    <a:pt x="737438" y="200482"/>
                  </a:lnTo>
                  <a:lnTo>
                    <a:pt x="725652" y="163245"/>
                  </a:lnTo>
                  <a:lnTo>
                    <a:pt x="695667" y="151409"/>
                  </a:lnTo>
                  <a:lnTo>
                    <a:pt x="680288" y="154597"/>
                  </a:lnTo>
                  <a:lnTo>
                    <a:pt x="667727" y="163169"/>
                  </a:lnTo>
                  <a:lnTo>
                    <a:pt x="659091" y="175729"/>
                  </a:lnTo>
                  <a:lnTo>
                    <a:pt x="655586" y="190842"/>
                  </a:lnTo>
                  <a:lnTo>
                    <a:pt x="654799" y="210375"/>
                  </a:lnTo>
                  <a:lnTo>
                    <a:pt x="653973" y="229882"/>
                  </a:lnTo>
                  <a:lnTo>
                    <a:pt x="653326" y="249453"/>
                  </a:lnTo>
                  <a:lnTo>
                    <a:pt x="653135" y="264274"/>
                  </a:lnTo>
                  <a:lnTo>
                    <a:pt x="653084" y="282981"/>
                  </a:lnTo>
                  <a:lnTo>
                    <a:pt x="653275" y="294881"/>
                  </a:lnTo>
                  <a:lnTo>
                    <a:pt x="659066" y="338670"/>
                  </a:lnTo>
                  <a:lnTo>
                    <a:pt x="692188" y="380072"/>
                  </a:lnTo>
                  <a:lnTo>
                    <a:pt x="725017" y="405676"/>
                  </a:lnTo>
                  <a:lnTo>
                    <a:pt x="761822" y="426808"/>
                  </a:lnTo>
                  <a:lnTo>
                    <a:pt x="781583" y="435279"/>
                  </a:lnTo>
                  <a:lnTo>
                    <a:pt x="783907" y="436867"/>
                  </a:lnTo>
                  <a:lnTo>
                    <a:pt x="784059" y="440309"/>
                  </a:lnTo>
                  <a:lnTo>
                    <a:pt x="782091" y="451497"/>
                  </a:lnTo>
                  <a:lnTo>
                    <a:pt x="781431" y="455714"/>
                  </a:lnTo>
                  <a:lnTo>
                    <a:pt x="774153" y="505929"/>
                  </a:lnTo>
                  <a:lnTo>
                    <a:pt x="772261" y="520268"/>
                  </a:lnTo>
                  <a:lnTo>
                    <a:pt x="770267" y="534581"/>
                  </a:lnTo>
                  <a:lnTo>
                    <a:pt x="767994" y="548208"/>
                  </a:lnTo>
                  <a:lnTo>
                    <a:pt x="762914" y="585330"/>
                  </a:lnTo>
                  <a:lnTo>
                    <a:pt x="759561" y="586435"/>
                  </a:lnTo>
                  <a:lnTo>
                    <a:pt x="711047" y="593686"/>
                  </a:lnTo>
                  <a:lnTo>
                    <a:pt x="671118" y="600900"/>
                  </a:lnTo>
                  <a:lnTo>
                    <a:pt x="637667" y="621487"/>
                  </a:lnTo>
                  <a:lnTo>
                    <a:pt x="601992" y="685139"/>
                  </a:lnTo>
                  <a:lnTo>
                    <a:pt x="580504" y="749731"/>
                  </a:lnTo>
                  <a:lnTo>
                    <a:pt x="578434" y="757466"/>
                  </a:lnTo>
                  <a:lnTo>
                    <a:pt x="577189" y="761365"/>
                  </a:lnTo>
                  <a:lnTo>
                    <a:pt x="567359" y="798944"/>
                  </a:lnTo>
                  <a:lnTo>
                    <a:pt x="559358" y="834085"/>
                  </a:lnTo>
                  <a:lnTo>
                    <a:pt x="557860" y="840460"/>
                  </a:lnTo>
                  <a:lnTo>
                    <a:pt x="556564" y="846772"/>
                  </a:lnTo>
                  <a:lnTo>
                    <a:pt x="556475" y="847407"/>
                  </a:lnTo>
                  <a:lnTo>
                    <a:pt x="555828" y="853821"/>
                  </a:lnTo>
                  <a:lnTo>
                    <a:pt x="556272" y="860971"/>
                  </a:lnTo>
                  <a:lnTo>
                    <a:pt x="568020" y="886447"/>
                  </a:lnTo>
                  <a:lnTo>
                    <a:pt x="589229" y="899693"/>
                  </a:lnTo>
                  <a:lnTo>
                    <a:pt x="613994" y="900010"/>
                  </a:lnTo>
                  <a:lnTo>
                    <a:pt x="636422" y="886688"/>
                  </a:lnTo>
                  <a:lnTo>
                    <a:pt x="642162" y="879271"/>
                  </a:lnTo>
                  <a:lnTo>
                    <a:pt x="645464" y="872070"/>
                  </a:lnTo>
                  <a:lnTo>
                    <a:pt x="647636" y="864273"/>
                  </a:lnTo>
                  <a:lnTo>
                    <a:pt x="649986" y="855091"/>
                  </a:lnTo>
                  <a:lnTo>
                    <a:pt x="652157" y="847407"/>
                  </a:lnTo>
                  <a:lnTo>
                    <a:pt x="663587" y="800849"/>
                  </a:lnTo>
                  <a:lnTo>
                    <a:pt x="680554" y="743331"/>
                  </a:lnTo>
                  <a:lnTo>
                    <a:pt x="693889" y="707313"/>
                  </a:lnTo>
                  <a:lnTo>
                    <a:pt x="702017" y="690397"/>
                  </a:lnTo>
                  <a:lnTo>
                    <a:pt x="702132" y="690168"/>
                  </a:lnTo>
                  <a:lnTo>
                    <a:pt x="700659" y="690397"/>
                  </a:lnTo>
                  <a:lnTo>
                    <a:pt x="702729" y="689000"/>
                  </a:lnTo>
                  <a:lnTo>
                    <a:pt x="702132" y="690168"/>
                  </a:lnTo>
                  <a:lnTo>
                    <a:pt x="709663" y="689000"/>
                  </a:lnTo>
                  <a:lnTo>
                    <a:pt x="714324" y="688276"/>
                  </a:lnTo>
                  <a:lnTo>
                    <a:pt x="719150" y="687120"/>
                  </a:lnTo>
                  <a:lnTo>
                    <a:pt x="723011" y="686587"/>
                  </a:lnTo>
                  <a:lnTo>
                    <a:pt x="729653" y="685546"/>
                  </a:lnTo>
                  <a:lnTo>
                    <a:pt x="742607" y="683285"/>
                  </a:lnTo>
                  <a:lnTo>
                    <a:pt x="749134" y="682282"/>
                  </a:lnTo>
                  <a:lnTo>
                    <a:pt x="755535" y="681215"/>
                  </a:lnTo>
                  <a:lnTo>
                    <a:pt x="762571" y="679881"/>
                  </a:lnTo>
                  <a:lnTo>
                    <a:pt x="769670" y="678726"/>
                  </a:lnTo>
                  <a:lnTo>
                    <a:pt x="776236" y="678167"/>
                  </a:lnTo>
                  <a:lnTo>
                    <a:pt x="775195" y="681139"/>
                  </a:lnTo>
                  <a:lnTo>
                    <a:pt x="772820" y="683488"/>
                  </a:lnTo>
                  <a:lnTo>
                    <a:pt x="770851" y="686104"/>
                  </a:lnTo>
                  <a:lnTo>
                    <a:pt x="750354" y="719721"/>
                  </a:lnTo>
                  <a:lnTo>
                    <a:pt x="743889" y="749731"/>
                  </a:lnTo>
                  <a:lnTo>
                    <a:pt x="751027" y="780224"/>
                  </a:lnTo>
                  <a:lnTo>
                    <a:pt x="771385" y="815238"/>
                  </a:lnTo>
                  <a:lnTo>
                    <a:pt x="796620" y="846772"/>
                  </a:lnTo>
                  <a:lnTo>
                    <a:pt x="824623" y="876833"/>
                  </a:lnTo>
                  <a:lnTo>
                    <a:pt x="832650" y="884389"/>
                  </a:lnTo>
                  <a:lnTo>
                    <a:pt x="836333" y="887945"/>
                  </a:lnTo>
                  <a:lnTo>
                    <a:pt x="851623" y="897915"/>
                  </a:lnTo>
                  <a:lnTo>
                    <a:pt x="869022" y="901534"/>
                  </a:lnTo>
                  <a:lnTo>
                    <a:pt x="886371" y="898537"/>
                  </a:lnTo>
                  <a:lnTo>
                    <a:pt x="915162" y="865555"/>
                  </a:lnTo>
                  <a:lnTo>
                    <a:pt x="916165" y="855091"/>
                  </a:lnTo>
                  <a:lnTo>
                    <a:pt x="916165" y="853821"/>
                  </a:lnTo>
                  <a:lnTo>
                    <a:pt x="891514" y="811161"/>
                  </a:lnTo>
                  <a:lnTo>
                    <a:pt x="880452" y="799757"/>
                  </a:lnTo>
                  <a:lnTo>
                    <a:pt x="855154" y="771017"/>
                  </a:lnTo>
                  <a:lnTo>
                    <a:pt x="840066" y="750455"/>
                  </a:lnTo>
                  <a:lnTo>
                    <a:pt x="843064" y="745363"/>
                  </a:lnTo>
                  <a:lnTo>
                    <a:pt x="869772" y="714298"/>
                  </a:lnTo>
                  <a:lnTo>
                    <a:pt x="876388" y="706755"/>
                  </a:lnTo>
                  <a:lnTo>
                    <a:pt x="878166" y="704786"/>
                  </a:lnTo>
                  <a:lnTo>
                    <a:pt x="880122" y="702462"/>
                  </a:lnTo>
                  <a:lnTo>
                    <a:pt x="893051" y="687349"/>
                  </a:lnTo>
                  <a:lnTo>
                    <a:pt x="918298" y="654037"/>
                  </a:lnTo>
                  <a:lnTo>
                    <a:pt x="935228" y="605675"/>
                  </a:lnTo>
                  <a:lnTo>
                    <a:pt x="940257" y="573735"/>
                  </a:lnTo>
                  <a:lnTo>
                    <a:pt x="941425" y="566432"/>
                  </a:lnTo>
                  <a:lnTo>
                    <a:pt x="942632" y="559257"/>
                  </a:lnTo>
                  <a:lnTo>
                    <a:pt x="943813" y="548208"/>
                  </a:lnTo>
                  <a:lnTo>
                    <a:pt x="944702" y="545058"/>
                  </a:lnTo>
                  <a:lnTo>
                    <a:pt x="944968" y="541401"/>
                  </a:lnTo>
                  <a:lnTo>
                    <a:pt x="945730" y="533666"/>
                  </a:lnTo>
                  <a:lnTo>
                    <a:pt x="946873" y="524637"/>
                  </a:lnTo>
                  <a:lnTo>
                    <a:pt x="948118" y="515493"/>
                  </a:lnTo>
                  <a:lnTo>
                    <a:pt x="949198" y="507428"/>
                  </a:lnTo>
                  <a:lnTo>
                    <a:pt x="950087" y="500265"/>
                  </a:lnTo>
                  <a:lnTo>
                    <a:pt x="950671" y="491883"/>
                  </a:lnTo>
                  <a:lnTo>
                    <a:pt x="951979" y="484962"/>
                  </a:lnTo>
                  <a:lnTo>
                    <a:pt x="954671" y="462419"/>
                  </a:lnTo>
                  <a:lnTo>
                    <a:pt x="957059" y="462800"/>
                  </a:lnTo>
                  <a:lnTo>
                    <a:pt x="957275" y="463473"/>
                  </a:lnTo>
                  <a:lnTo>
                    <a:pt x="968413" y="471868"/>
                  </a:lnTo>
                  <a:lnTo>
                    <a:pt x="995375" y="517791"/>
                  </a:lnTo>
                  <a:lnTo>
                    <a:pt x="995819" y="545058"/>
                  </a:lnTo>
                  <a:lnTo>
                    <a:pt x="995603" y="581748"/>
                  </a:lnTo>
                  <a:lnTo>
                    <a:pt x="997127" y="591934"/>
                  </a:lnTo>
                  <a:lnTo>
                    <a:pt x="1023924" y="619658"/>
                  </a:lnTo>
                  <a:lnTo>
                    <a:pt x="1037983" y="621334"/>
                  </a:lnTo>
                  <a:lnTo>
                    <a:pt x="1047788" y="619455"/>
                  </a:lnTo>
                  <a:lnTo>
                    <a:pt x="1074966" y="589940"/>
                  </a:lnTo>
                  <a:lnTo>
                    <a:pt x="1077404" y="570522"/>
                  </a:lnTo>
                  <a:lnTo>
                    <a:pt x="1078166" y="54505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49523" y="1630489"/>
              <a:ext cx="181908" cy="18146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32162" y="1565323"/>
              <a:ext cx="177760" cy="178831"/>
            </a:xfrm>
            <a:prstGeom prst="rect">
              <a:avLst/>
            </a:prstGeom>
          </p:spPr>
        </p:pic>
      </p:grpSp>
      <p:sp>
        <p:nvSpPr>
          <p:cNvPr id="8" name="object 8"/>
          <p:cNvSpPr/>
          <p:nvPr/>
        </p:nvSpPr>
        <p:spPr>
          <a:xfrm>
            <a:off x="2299564" y="1248785"/>
            <a:ext cx="3014345" cy="1402715"/>
          </a:xfrm>
          <a:custGeom>
            <a:avLst/>
            <a:gdLst/>
            <a:ahLst/>
            <a:cxnLst/>
            <a:rect l="l" t="t" r="r" b="b"/>
            <a:pathLst>
              <a:path w="3014345" h="1402714">
                <a:moveTo>
                  <a:pt x="2800828" y="0"/>
                </a:moveTo>
                <a:lnTo>
                  <a:pt x="212957" y="0"/>
                </a:lnTo>
                <a:lnTo>
                  <a:pt x="164280" y="5649"/>
                </a:lnTo>
                <a:lnTo>
                  <a:pt x="119515" y="21729"/>
                </a:lnTo>
                <a:lnTo>
                  <a:pt x="79966" y="46936"/>
                </a:lnTo>
                <a:lnTo>
                  <a:pt x="46936" y="79965"/>
                </a:lnTo>
                <a:lnTo>
                  <a:pt x="21729" y="119514"/>
                </a:lnTo>
                <a:lnTo>
                  <a:pt x="5649" y="164278"/>
                </a:lnTo>
                <a:lnTo>
                  <a:pt x="0" y="212953"/>
                </a:lnTo>
                <a:lnTo>
                  <a:pt x="0" y="1189605"/>
                </a:lnTo>
                <a:lnTo>
                  <a:pt x="5650" y="1238280"/>
                </a:lnTo>
                <a:lnTo>
                  <a:pt x="21733" y="1283044"/>
                </a:lnTo>
                <a:lnTo>
                  <a:pt x="46942" y="1322593"/>
                </a:lnTo>
                <a:lnTo>
                  <a:pt x="79974" y="1355623"/>
                </a:lnTo>
                <a:lnTo>
                  <a:pt x="119523" y="1380830"/>
                </a:lnTo>
                <a:lnTo>
                  <a:pt x="164286" y="1396910"/>
                </a:lnTo>
                <a:lnTo>
                  <a:pt x="212957" y="1402560"/>
                </a:lnTo>
                <a:lnTo>
                  <a:pt x="2800828" y="1402560"/>
                </a:lnTo>
                <a:lnTo>
                  <a:pt x="2849497" y="1396909"/>
                </a:lnTo>
                <a:lnTo>
                  <a:pt x="2894258" y="1380826"/>
                </a:lnTo>
                <a:lnTo>
                  <a:pt x="2933806" y="1355617"/>
                </a:lnTo>
                <a:lnTo>
                  <a:pt x="2966837" y="1322586"/>
                </a:lnTo>
                <a:lnTo>
                  <a:pt x="2992046" y="1283037"/>
                </a:lnTo>
                <a:lnTo>
                  <a:pt x="3008129" y="1238275"/>
                </a:lnTo>
                <a:lnTo>
                  <a:pt x="3013779" y="1189605"/>
                </a:lnTo>
                <a:lnTo>
                  <a:pt x="3013779" y="212953"/>
                </a:lnTo>
                <a:lnTo>
                  <a:pt x="3008130" y="164283"/>
                </a:lnTo>
                <a:lnTo>
                  <a:pt x="2992049" y="119521"/>
                </a:lnTo>
                <a:lnTo>
                  <a:pt x="2966843" y="79973"/>
                </a:lnTo>
                <a:lnTo>
                  <a:pt x="2933814" y="46941"/>
                </a:lnTo>
                <a:lnTo>
                  <a:pt x="2894266" y="21732"/>
                </a:lnTo>
                <a:lnTo>
                  <a:pt x="2849502" y="5650"/>
                </a:lnTo>
                <a:lnTo>
                  <a:pt x="2800828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050518" y="1515902"/>
            <a:ext cx="1386205" cy="842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600"/>
              </a:lnSpc>
              <a:spcBef>
                <a:spcPts val="100"/>
              </a:spcBef>
            </a:pPr>
            <a:r>
              <a:rPr sz="1200" b="1" spc="-40" dirty="0">
                <a:solidFill>
                  <a:srgbClr val="373435"/>
                </a:solidFill>
                <a:latin typeface="Tahoma"/>
                <a:cs typeface="Tahoma"/>
              </a:rPr>
              <a:t>C</a:t>
            </a:r>
            <a:r>
              <a:rPr sz="1200" b="1" spc="-60" dirty="0">
                <a:solidFill>
                  <a:srgbClr val="373435"/>
                </a:solidFill>
                <a:latin typeface="Tahoma"/>
                <a:cs typeface="Tahoma"/>
              </a:rPr>
              <a:t>ommunal</a:t>
            </a:r>
            <a:r>
              <a:rPr sz="1200" b="1" spc="-65" dirty="0">
                <a:solidFill>
                  <a:srgbClr val="373435"/>
                </a:solidFill>
                <a:latin typeface="Tahoma"/>
                <a:cs typeface="Tahoma"/>
              </a:rPr>
              <a:t> </a:t>
            </a:r>
            <a:r>
              <a:rPr sz="1200" b="1" spc="-5" dirty="0">
                <a:solidFill>
                  <a:srgbClr val="373435"/>
                </a:solidFill>
                <a:latin typeface="Tahoma"/>
                <a:cs typeface="Tahoma"/>
              </a:rPr>
              <a:t>C</a:t>
            </a:r>
            <a:r>
              <a:rPr sz="1200" b="1" spc="10" dirty="0">
                <a:solidFill>
                  <a:srgbClr val="373435"/>
                </a:solidFill>
                <a:latin typeface="Tahoma"/>
                <a:cs typeface="Tahoma"/>
              </a:rPr>
              <a:t>l</a:t>
            </a:r>
            <a:r>
              <a:rPr sz="1200" b="1" spc="-35" dirty="0">
                <a:solidFill>
                  <a:srgbClr val="373435"/>
                </a:solidFill>
                <a:latin typeface="Tahoma"/>
                <a:cs typeface="Tahoma"/>
              </a:rPr>
              <a:t>ashes  </a:t>
            </a:r>
            <a:r>
              <a:rPr sz="1200" spc="25" dirty="0">
                <a:solidFill>
                  <a:srgbClr val="373435"/>
                </a:solidFill>
                <a:latin typeface="Tahoma"/>
                <a:cs typeface="Tahoma"/>
              </a:rPr>
              <a:t>pl</a:t>
            </a:r>
            <a:r>
              <a:rPr sz="1200" spc="15" dirty="0">
                <a:solidFill>
                  <a:srgbClr val="373435"/>
                </a:solidFill>
                <a:latin typeface="Tahoma"/>
                <a:cs typeface="Tahoma"/>
              </a:rPr>
              <a:t>aying</a:t>
            </a:r>
            <a:r>
              <a:rPr sz="1200" spc="-100" dirty="0">
                <a:solidFill>
                  <a:srgbClr val="373435"/>
                </a:solidFill>
                <a:latin typeface="Tahoma"/>
                <a:cs typeface="Tahoma"/>
              </a:rPr>
              <a:t> </a:t>
            </a:r>
            <a:r>
              <a:rPr sz="1200" spc="50" dirty="0">
                <a:solidFill>
                  <a:srgbClr val="373435"/>
                </a:solidFill>
                <a:latin typeface="Tahoma"/>
                <a:cs typeface="Tahoma"/>
              </a:rPr>
              <a:t>out</a:t>
            </a:r>
            <a:r>
              <a:rPr sz="1200" spc="-100" dirty="0">
                <a:solidFill>
                  <a:srgbClr val="373435"/>
                </a:solidFill>
                <a:latin typeface="Tahoma"/>
                <a:cs typeface="Tahoma"/>
              </a:rPr>
              <a:t> </a:t>
            </a:r>
            <a:r>
              <a:rPr sz="1200" spc="25" dirty="0">
                <a:solidFill>
                  <a:srgbClr val="373435"/>
                </a:solidFill>
                <a:latin typeface="Tahoma"/>
                <a:cs typeface="Tahoma"/>
              </a:rPr>
              <a:t>along  </a:t>
            </a:r>
            <a:r>
              <a:rPr sz="1200" spc="30" dirty="0">
                <a:solidFill>
                  <a:srgbClr val="373435"/>
                </a:solidFill>
                <a:latin typeface="Tahoma"/>
                <a:cs typeface="Tahoma"/>
              </a:rPr>
              <a:t>ethnic</a:t>
            </a:r>
            <a:r>
              <a:rPr sz="1200" spc="-100" dirty="0">
                <a:solidFill>
                  <a:srgbClr val="373435"/>
                </a:solidFill>
                <a:latin typeface="Tahoma"/>
                <a:cs typeface="Tahoma"/>
              </a:rPr>
              <a:t> </a:t>
            </a:r>
            <a:r>
              <a:rPr sz="1200" spc="15" dirty="0">
                <a:solidFill>
                  <a:srgbClr val="373435"/>
                </a:solidFill>
                <a:latin typeface="Tahoma"/>
                <a:cs typeface="Tahoma"/>
              </a:rPr>
              <a:t>and</a:t>
            </a:r>
            <a:r>
              <a:rPr sz="1200" spc="-100" dirty="0">
                <a:solidFill>
                  <a:srgbClr val="373435"/>
                </a:solidFill>
                <a:latin typeface="Tahoma"/>
                <a:cs typeface="Tahoma"/>
              </a:rPr>
              <a:t> </a:t>
            </a:r>
            <a:r>
              <a:rPr sz="1200" spc="30" dirty="0">
                <a:solidFill>
                  <a:srgbClr val="373435"/>
                </a:solidFill>
                <a:latin typeface="Tahoma"/>
                <a:cs typeface="Tahoma"/>
              </a:rPr>
              <a:t>religious  </a:t>
            </a:r>
            <a:r>
              <a:rPr sz="1200" spc="10" dirty="0">
                <a:solidFill>
                  <a:srgbClr val="373435"/>
                </a:solidFill>
                <a:latin typeface="Tahoma"/>
                <a:cs typeface="Tahoma"/>
              </a:rPr>
              <a:t>lines.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544389" y="1384911"/>
            <a:ext cx="393065" cy="1130300"/>
            <a:chOff x="2544389" y="1384911"/>
            <a:chExt cx="393065" cy="1130300"/>
          </a:xfrm>
        </p:grpSpPr>
        <p:sp>
          <p:nvSpPr>
            <p:cNvPr id="11" name="object 11"/>
            <p:cNvSpPr/>
            <p:nvPr/>
          </p:nvSpPr>
          <p:spPr>
            <a:xfrm>
              <a:off x="2932402" y="1384911"/>
              <a:ext cx="0" cy="1130300"/>
            </a:xfrm>
            <a:custGeom>
              <a:avLst/>
              <a:gdLst/>
              <a:ahLst/>
              <a:cxnLst/>
              <a:rect l="l" t="t" r="r" b="b"/>
              <a:pathLst>
                <a:path h="1130300">
                  <a:moveTo>
                    <a:pt x="0" y="0"/>
                  </a:moveTo>
                  <a:lnTo>
                    <a:pt x="0" y="1130302"/>
                  </a:lnTo>
                </a:path>
              </a:pathLst>
            </a:custGeom>
            <a:ln w="9525">
              <a:solidFill>
                <a:srgbClr val="B3B3B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570432" y="1899284"/>
              <a:ext cx="144145" cy="101600"/>
            </a:xfrm>
            <a:custGeom>
              <a:avLst/>
              <a:gdLst/>
              <a:ahLst/>
              <a:cxnLst/>
              <a:rect l="l" t="t" r="r" b="b"/>
              <a:pathLst>
                <a:path w="144144" h="101600">
                  <a:moveTo>
                    <a:pt x="0" y="39628"/>
                  </a:moveTo>
                  <a:lnTo>
                    <a:pt x="60405" y="101543"/>
                  </a:lnTo>
                  <a:lnTo>
                    <a:pt x="143812" y="0"/>
                  </a:lnTo>
                </a:path>
              </a:pathLst>
            </a:custGeom>
            <a:ln w="52085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2299564" y="2963678"/>
            <a:ext cx="3014345" cy="1402715"/>
            <a:chOff x="2299564" y="2963678"/>
            <a:chExt cx="3014345" cy="1402715"/>
          </a:xfrm>
        </p:grpSpPr>
        <p:sp>
          <p:nvSpPr>
            <p:cNvPr id="14" name="object 14"/>
            <p:cNvSpPr/>
            <p:nvPr/>
          </p:nvSpPr>
          <p:spPr>
            <a:xfrm>
              <a:off x="2299564" y="2963678"/>
              <a:ext cx="3014345" cy="1402715"/>
            </a:xfrm>
            <a:custGeom>
              <a:avLst/>
              <a:gdLst/>
              <a:ahLst/>
              <a:cxnLst/>
              <a:rect l="l" t="t" r="r" b="b"/>
              <a:pathLst>
                <a:path w="3014345" h="1402714">
                  <a:moveTo>
                    <a:pt x="2800828" y="0"/>
                  </a:moveTo>
                  <a:lnTo>
                    <a:pt x="212957" y="0"/>
                  </a:lnTo>
                  <a:lnTo>
                    <a:pt x="164280" y="5649"/>
                  </a:lnTo>
                  <a:lnTo>
                    <a:pt x="119515" y="21729"/>
                  </a:lnTo>
                  <a:lnTo>
                    <a:pt x="79966" y="46936"/>
                  </a:lnTo>
                  <a:lnTo>
                    <a:pt x="46936" y="79965"/>
                  </a:lnTo>
                  <a:lnTo>
                    <a:pt x="21729" y="119514"/>
                  </a:lnTo>
                  <a:lnTo>
                    <a:pt x="5649" y="164278"/>
                  </a:lnTo>
                  <a:lnTo>
                    <a:pt x="0" y="212953"/>
                  </a:lnTo>
                  <a:lnTo>
                    <a:pt x="0" y="1189605"/>
                  </a:lnTo>
                  <a:lnTo>
                    <a:pt x="5650" y="1238280"/>
                  </a:lnTo>
                  <a:lnTo>
                    <a:pt x="21733" y="1283044"/>
                  </a:lnTo>
                  <a:lnTo>
                    <a:pt x="46942" y="1322593"/>
                  </a:lnTo>
                  <a:lnTo>
                    <a:pt x="79974" y="1355623"/>
                  </a:lnTo>
                  <a:lnTo>
                    <a:pt x="119523" y="1380830"/>
                  </a:lnTo>
                  <a:lnTo>
                    <a:pt x="164286" y="1396910"/>
                  </a:lnTo>
                  <a:lnTo>
                    <a:pt x="212957" y="1402560"/>
                  </a:lnTo>
                  <a:lnTo>
                    <a:pt x="2800828" y="1402560"/>
                  </a:lnTo>
                  <a:lnTo>
                    <a:pt x="2849497" y="1396909"/>
                  </a:lnTo>
                  <a:lnTo>
                    <a:pt x="2894258" y="1380826"/>
                  </a:lnTo>
                  <a:lnTo>
                    <a:pt x="2933806" y="1355617"/>
                  </a:lnTo>
                  <a:lnTo>
                    <a:pt x="2966837" y="1322586"/>
                  </a:lnTo>
                  <a:lnTo>
                    <a:pt x="2992046" y="1283037"/>
                  </a:lnTo>
                  <a:lnTo>
                    <a:pt x="3008129" y="1238275"/>
                  </a:lnTo>
                  <a:lnTo>
                    <a:pt x="3013779" y="1189605"/>
                  </a:lnTo>
                  <a:lnTo>
                    <a:pt x="3013779" y="212953"/>
                  </a:lnTo>
                  <a:lnTo>
                    <a:pt x="3008130" y="164283"/>
                  </a:lnTo>
                  <a:lnTo>
                    <a:pt x="2992049" y="119521"/>
                  </a:lnTo>
                  <a:lnTo>
                    <a:pt x="2966843" y="79973"/>
                  </a:lnTo>
                  <a:lnTo>
                    <a:pt x="2933814" y="46941"/>
                  </a:lnTo>
                  <a:lnTo>
                    <a:pt x="2894266" y="21732"/>
                  </a:lnTo>
                  <a:lnTo>
                    <a:pt x="2849502" y="5650"/>
                  </a:lnTo>
                  <a:lnTo>
                    <a:pt x="2800828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932402" y="3099804"/>
              <a:ext cx="0" cy="1130300"/>
            </a:xfrm>
            <a:custGeom>
              <a:avLst/>
              <a:gdLst/>
              <a:ahLst/>
              <a:cxnLst/>
              <a:rect l="l" t="t" r="r" b="b"/>
              <a:pathLst>
                <a:path h="1130300">
                  <a:moveTo>
                    <a:pt x="0" y="0"/>
                  </a:moveTo>
                  <a:lnTo>
                    <a:pt x="0" y="1130302"/>
                  </a:lnTo>
                </a:path>
              </a:pathLst>
            </a:custGeom>
            <a:ln w="9525">
              <a:solidFill>
                <a:srgbClr val="B3B3B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2299564" y="4678570"/>
            <a:ext cx="3014345" cy="1402715"/>
            <a:chOff x="2299564" y="4678570"/>
            <a:chExt cx="3014345" cy="1402715"/>
          </a:xfrm>
        </p:grpSpPr>
        <p:sp>
          <p:nvSpPr>
            <p:cNvPr id="17" name="object 17"/>
            <p:cNvSpPr/>
            <p:nvPr/>
          </p:nvSpPr>
          <p:spPr>
            <a:xfrm>
              <a:off x="2299564" y="4678570"/>
              <a:ext cx="3014345" cy="1402715"/>
            </a:xfrm>
            <a:custGeom>
              <a:avLst/>
              <a:gdLst/>
              <a:ahLst/>
              <a:cxnLst/>
              <a:rect l="l" t="t" r="r" b="b"/>
              <a:pathLst>
                <a:path w="3014345" h="1402714">
                  <a:moveTo>
                    <a:pt x="2800828" y="0"/>
                  </a:moveTo>
                  <a:lnTo>
                    <a:pt x="212957" y="0"/>
                  </a:lnTo>
                  <a:lnTo>
                    <a:pt x="164280" y="5649"/>
                  </a:lnTo>
                  <a:lnTo>
                    <a:pt x="119515" y="21729"/>
                  </a:lnTo>
                  <a:lnTo>
                    <a:pt x="79966" y="46936"/>
                  </a:lnTo>
                  <a:lnTo>
                    <a:pt x="46936" y="79965"/>
                  </a:lnTo>
                  <a:lnTo>
                    <a:pt x="21729" y="119514"/>
                  </a:lnTo>
                  <a:lnTo>
                    <a:pt x="5649" y="164278"/>
                  </a:lnTo>
                  <a:lnTo>
                    <a:pt x="0" y="212953"/>
                  </a:lnTo>
                  <a:lnTo>
                    <a:pt x="0" y="1189605"/>
                  </a:lnTo>
                  <a:lnTo>
                    <a:pt x="5650" y="1238280"/>
                  </a:lnTo>
                  <a:lnTo>
                    <a:pt x="21733" y="1283044"/>
                  </a:lnTo>
                  <a:lnTo>
                    <a:pt x="46942" y="1322593"/>
                  </a:lnTo>
                  <a:lnTo>
                    <a:pt x="79974" y="1355623"/>
                  </a:lnTo>
                  <a:lnTo>
                    <a:pt x="119523" y="1380830"/>
                  </a:lnTo>
                  <a:lnTo>
                    <a:pt x="164286" y="1396910"/>
                  </a:lnTo>
                  <a:lnTo>
                    <a:pt x="212957" y="1402560"/>
                  </a:lnTo>
                  <a:lnTo>
                    <a:pt x="2800828" y="1402560"/>
                  </a:lnTo>
                  <a:lnTo>
                    <a:pt x="2849497" y="1396909"/>
                  </a:lnTo>
                  <a:lnTo>
                    <a:pt x="2894258" y="1380826"/>
                  </a:lnTo>
                  <a:lnTo>
                    <a:pt x="2933806" y="1355617"/>
                  </a:lnTo>
                  <a:lnTo>
                    <a:pt x="2966837" y="1322586"/>
                  </a:lnTo>
                  <a:lnTo>
                    <a:pt x="2992046" y="1283037"/>
                  </a:lnTo>
                  <a:lnTo>
                    <a:pt x="3008129" y="1238275"/>
                  </a:lnTo>
                  <a:lnTo>
                    <a:pt x="3013779" y="1189605"/>
                  </a:lnTo>
                  <a:lnTo>
                    <a:pt x="3013779" y="212953"/>
                  </a:lnTo>
                  <a:lnTo>
                    <a:pt x="3008130" y="164283"/>
                  </a:lnTo>
                  <a:lnTo>
                    <a:pt x="2992049" y="119521"/>
                  </a:lnTo>
                  <a:lnTo>
                    <a:pt x="2966843" y="79973"/>
                  </a:lnTo>
                  <a:lnTo>
                    <a:pt x="2933814" y="46941"/>
                  </a:lnTo>
                  <a:lnTo>
                    <a:pt x="2894266" y="21732"/>
                  </a:lnTo>
                  <a:lnTo>
                    <a:pt x="2849502" y="5650"/>
                  </a:lnTo>
                  <a:lnTo>
                    <a:pt x="2800828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932402" y="4814696"/>
              <a:ext cx="0" cy="1130300"/>
            </a:xfrm>
            <a:custGeom>
              <a:avLst/>
              <a:gdLst/>
              <a:ahLst/>
              <a:cxnLst/>
              <a:rect l="l" t="t" r="r" b="b"/>
              <a:pathLst>
                <a:path h="1130300">
                  <a:moveTo>
                    <a:pt x="0" y="0"/>
                  </a:moveTo>
                  <a:lnTo>
                    <a:pt x="0" y="1130302"/>
                  </a:lnTo>
                </a:path>
              </a:pathLst>
            </a:custGeom>
            <a:ln w="9525">
              <a:solidFill>
                <a:srgbClr val="B3B3B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7179162" y="1248785"/>
            <a:ext cx="3014345" cy="1402715"/>
            <a:chOff x="7179162" y="1248785"/>
            <a:chExt cx="3014345" cy="1402715"/>
          </a:xfrm>
        </p:grpSpPr>
        <p:sp>
          <p:nvSpPr>
            <p:cNvPr id="20" name="object 20"/>
            <p:cNvSpPr/>
            <p:nvPr/>
          </p:nvSpPr>
          <p:spPr>
            <a:xfrm>
              <a:off x="7179162" y="1248785"/>
              <a:ext cx="3014345" cy="1402715"/>
            </a:xfrm>
            <a:custGeom>
              <a:avLst/>
              <a:gdLst/>
              <a:ahLst/>
              <a:cxnLst/>
              <a:rect l="l" t="t" r="r" b="b"/>
              <a:pathLst>
                <a:path w="3014345" h="1402714">
                  <a:moveTo>
                    <a:pt x="2800828" y="0"/>
                  </a:moveTo>
                  <a:lnTo>
                    <a:pt x="212958" y="0"/>
                  </a:lnTo>
                  <a:lnTo>
                    <a:pt x="164281" y="5649"/>
                  </a:lnTo>
                  <a:lnTo>
                    <a:pt x="119516" y="21729"/>
                  </a:lnTo>
                  <a:lnTo>
                    <a:pt x="79967" y="46936"/>
                  </a:lnTo>
                  <a:lnTo>
                    <a:pt x="46937" y="79965"/>
                  </a:lnTo>
                  <a:lnTo>
                    <a:pt x="21730" y="119514"/>
                  </a:lnTo>
                  <a:lnTo>
                    <a:pt x="5649" y="164278"/>
                  </a:lnTo>
                  <a:lnTo>
                    <a:pt x="0" y="212953"/>
                  </a:lnTo>
                  <a:lnTo>
                    <a:pt x="0" y="1189605"/>
                  </a:lnTo>
                  <a:lnTo>
                    <a:pt x="5650" y="1238280"/>
                  </a:lnTo>
                  <a:lnTo>
                    <a:pt x="21733" y="1283044"/>
                  </a:lnTo>
                  <a:lnTo>
                    <a:pt x="46942" y="1322593"/>
                  </a:lnTo>
                  <a:lnTo>
                    <a:pt x="79974" y="1355623"/>
                  </a:lnTo>
                  <a:lnTo>
                    <a:pt x="119524" y="1380830"/>
                  </a:lnTo>
                  <a:lnTo>
                    <a:pt x="164287" y="1396910"/>
                  </a:lnTo>
                  <a:lnTo>
                    <a:pt x="212958" y="1402560"/>
                  </a:lnTo>
                  <a:lnTo>
                    <a:pt x="2800828" y="1402560"/>
                  </a:lnTo>
                  <a:lnTo>
                    <a:pt x="2849497" y="1396909"/>
                  </a:lnTo>
                  <a:lnTo>
                    <a:pt x="2894258" y="1380826"/>
                  </a:lnTo>
                  <a:lnTo>
                    <a:pt x="2933807" y="1355617"/>
                  </a:lnTo>
                  <a:lnTo>
                    <a:pt x="2966838" y="1322586"/>
                  </a:lnTo>
                  <a:lnTo>
                    <a:pt x="2992047" y="1283037"/>
                  </a:lnTo>
                  <a:lnTo>
                    <a:pt x="3008129" y="1238275"/>
                  </a:lnTo>
                  <a:lnTo>
                    <a:pt x="3013779" y="1189605"/>
                  </a:lnTo>
                  <a:lnTo>
                    <a:pt x="3013779" y="212953"/>
                  </a:lnTo>
                  <a:lnTo>
                    <a:pt x="3008130" y="164283"/>
                  </a:lnTo>
                  <a:lnTo>
                    <a:pt x="2992050" y="119521"/>
                  </a:lnTo>
                  <a:lnTo>
                    <a:pt x="2966843" y="79973"/>
                  </a:lnTo>
                  <a:lnTo>
                    <a:pt x="2933814" y="46941"/>
                  </a:lnTo>
                  <a:lnTo>
                    <a:pt x="2894266" y="21732"/>
                  </a:lnTo>
                  <a:lnTo>
                    <a:pt x="2849503" y="5650"/>
                  </a:lnTo>
                  <a:lnTo>
                    <a:pt x="2800828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782664" y="1384911"/>
              <a:ext cx="0" cy="1130300"/>
            </a:xfrm>
            <a:custGeom>
              <a:avLst/>
              <a:gdLst/>
              <a:ahLst/>
              <a:cxnLst/>
              <a:rect l="l" t="t" r="r" b="b"/>
              <a:pathLst>
                <a:path h="1130300">
                  <a:moveTo>
                    <a:pt x="0" y="0"/>
                  </a:moveTo>
                  <a:lnTo>
                    <a:pt x="0" y="1130302"/>
                  </a:lnTo>
                </a:path>
              </a:pathLst>
            </a:custGeom>
            <a:ln w="9525">
              <a:solidFill>
                <a:srgbClr val="B3B3B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7179162" y="2963678"/>
            <a:ext cx="3014345" cy="1402715"/>
            <a:chOff x="7179162" y="2963678"/>
            <a:chExt cx="3014345" cy="1402715"/>
          </a:xfrm>
        </p:grpSpPr>
        <p:sp>
          <p:nvSpPr>
            <p:cNvPr id="23" name="object 23"/>
            <p:cNvSpPr/>
            <p:nvPr/>
          </p:nvSpPr>
          <p:spPr>
            <a:xfrm>
              <a:off x="7179162" y="2963678"/>
              <a:ext cx="3014345" cy="1402715"/>
            </a:xfrm>
            <a:custGeom>
              <a:avLst/>
              <a:gdLst/>
              <a:ahLst/>
              <a:cxnLst/>
              <a:rect l="l" t="t" r="r" b="b"/>
              <a:pathLst>
                <a:path w="3014345" h="1402714">
                  <a:moveTo>
                    <a:pt x="2800828" y="0"/>
                  </a:moveTo>
                  <a:lnTo>
                    <a:pt x="212958" y="0"/>
                  </a:lnTo>
                  <a:lnTo>
                    <a:pt x="164281" y="5649"/>
                  </a:lnTo>
                  <a:lnTo>
                    <a:pt x="119516" y="21729"/>
                  </a:lnTo>
                  <a:lnTo>
                    <a:pt x="79967" y="46936"/>
                  </a:lnTo>
                  <a:lnTo>
                    <a:pt x="46937" y="79965"/>
                  </a:lnTo>
                  <a:lnTo>
                    <a:pt x="21730" y="119514"/>
                  </a:lnTo>
                  <a:lnTo>
                    <a:pt x="5649" y="164278"/>
                  </a:lnTo>
                  <a:lnTo>
                    <a:pt x="0" y="212953"/>
                  </a:lnTo>
                  <a:lnTo>
                    <a:pt x="0" y="1189605"/>
                  </a:lnTo>
                  <a:lnTo>
                    <a:pt x="5650" y="1238280"/>
                  </a:lnTo>
                  <a:lnTo>
                    <a:pt x="21733" y="1283044"/>
                  </a:lnTo>
                  <a:lnTo>
                    <a:pt x="46942" y="1322593"/>
                  </a:lnTo>
                  <a:lnTo>
                    <a:pt x="79974" y="1355623"/>
                  </a:lnTo>
                  <a:lnTo>
                    <a:pt x="119524" y="1380830"/>
                  </a:lnTo>
                  <a:lnTo>
                    <a:pt x="164287" y="1396910"/>
                  </a:lnTo>
                  <a:lnTo>
                    <a:pt x="212958" y="1402560"/>
                  </a:lnTo>
                  <a:lnTo>
                    <a:pt x="2800828" y="1402560"/>
                  </a:lnTo>
                  <a:lnTo>
                    <a:pt x="2849497" y="1396909"/>
                  </a:lnTo>
                  <a:lnTo>
                    <a:pt x="2894258" y="1380826"/>
                  </a:lnTo>
                  <a:lnTo>
                    <a:pt x="2933807" y="1355617"/>
                  </a:lnTo>
                  <a:lnTo>
                    <a:pt x="2966838" y="1322586"/>
                  </a:lnTo>
                  <a:lnTo>
                    <a:pt x="2992047" y="1283037"/>
                  </a:lnTo>
                  <a:lnTo>
                    <a:pt x="3008129" y="1238275"/>
                  </a:lnTo>
                  <a:lnTo>
                    <a:pt x="3013779" y="1189605"/>
                  </a:lnTo>
                  <a:lnTo>
                    <a:pt x="3013779" y="212953"/>
                  </a:lnTo>
                  <a:lnTo>
                    <a:pt x="3008130" y="164283"/>
                  </a:lnTo>
                  <a:lnTo>
                    <a:pt x="2992050" y="119521"/>
                  </a:lnTo>
                  <a:lnTo>
                    <a:pt x="2966843" y="79973"/>
                  </a:lnTo>
                  <a:lnTo>
                    <a:pt x="2933814" y="46941"/>
                  </a:lnTo>
                  <a:lnTo>
                    <a:pt x="2894266" y="21732"/>
                  </a:lnTo>
                  <a:lnTo>
                    <a:pt x="2849503" y="5650"/>
                  </a:lnTo>
                  <a:lnTo>
                    <a:pt x="2800828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782664" y="3099804"/>
              <a:ext cx="0" cy="1130300"/>
            </a:xfrm>
            <a:custGeom>
              <a:avLst/>
              <a:gdLst/>
              <a:ahLst/>
              <a:cxnLst/>
              <a:rect l="l" t="t" r="r" b="b"/>
              <a:pathLst>
                <a:path h="1130300">
                  <a:moveTo>
                    <a:pt x="0" y="0"/>
                  </a:moveTo>
                  <a:lnTo>
                    <a:pt x="0" y="1130302"/>
                  </a:lnTo>
                </a:path>
              </a:pathLst>
            </a:custGeom>
            <a:ln w="9525">
              <a:solidFill>
                <a:srgbClr val="B3B3B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7179162" y="4678570"/>
            <a:ext cx="3014345" cy="1402715"/>
            <a:chOff x="7179162" y="4678570"/>
            <a:chExt cx="3014345" cy="1402715"/>
          </a:xfrm>
        </p:grpSpPr>
        <p:sp>
          <p:nvSpPr>
            <p:cNvPr id="26" name="object 26"/>
            <p:cNvSpPr/>
            <p:nvPr/>
          </p:nvSpPr>
          <p:spPr>
            <a:xfrm>
              <a:off x="7179162" y="4678570"/>
              <a:ext cx="3014345" cy="1402715"/>
            </a:xfrm>
            <a:custGeom>
              <a:avLst/>
              <a:gdLst/>
              <a:ahLst/>
              <a:cxnLst/>
              <a:rect l="l" t="t" r="r" b="b"/>
              <a:pathLst>
                <a:path w="3014345" h="1402714">
                  <a:moveTo>
                    <a:pt x="2800828" y="0"/>
                  </a:moveTo>
                  <a:lnTo>
                    <a:pt x="212958" y="0"/>
                  </a:lnTo>
                  <a:lnTo>
                    <a:pt x="164281" y="5649"/>
                  </a:lnTo>
                  <a:lnTo>
                    <a:pt x="119516" y="21729"/>
                  </a:lnTo>
                  <a:lnTo>
                    <a:pt x="79967" y="46936"/>
                  </a:lnTo>
                  <a:lnTo>
                    <a:pt x="46937" y="79965"/>
                  </a:lnTo>
                  <a:lnTo>
                    <a:pt x="21730" y="119514"/>
                  </a:lnTo>
                  <a:lnTo>
                    <a:pt x="5649" y="164278"/>
                  </a:lnTo>
                  <a:lnTo>
                    <a:pt x="0" y="212953"/>
                  </a:lnTo>
                  <a:lnTo>
                    <a:pt x="0" y="1189605"/>
                  </a:lnTo>
                  <a:lnTo>
                    <a:pt x="5650" y="1238280"/>
                  </a:lnTo>
                  <a:lnTo>
                    <a:pt x="21733" y="1283044"/>
                  </a:lnTo>
                  <a:lnTo>
                    <a:pt x="46942" y="1322593"/>
                  </a:lnTo>
                  <a:lnTo>
                    <a:pt x="79974" y="1355623"/>
                  </a:lnTo>
                  <a:lnTo>
                    <a:pt x="119524" y="1380830"/>
                  </a:lnTo>
                  <a:lnTo>
                    <a:pt x="164287" y="1396910"/>
                  </a:lnTo>
                  <a:lnTo>
                    <a:pt x="212958" y="1402560"/>
                  </a:lnTo>
                  <a:lnTo>
                    <a:pt x="2800828" y="1402560"/>
                  </a:lnTo>
                  <a:lnTo>
                    <a:pt x="2849497" y="1396909"/>
                  </a:lnTo>
                  <a:lnTo>
                    <a:pt x="2894258" y="1380826"/>
                  </a:lnTo>
                  <a:lnTo>
                    <a:pt x="2933807" y="1355617"/>
                  </a:lnTo>
                  <a:lnTo>
                    <a:pt x="2966838" y="1322586"/>
                  </a:lnTo>
                  <a:lnTo>
                    <a:pt x="2992047" y="1283037"/>
                  </a:lnTo>
                  <a:lnTo>
                    <a:pt x="3008129" y="1238275"/>
                  </a:lnTo>
                  <a:lnTo>
                    <a:pt x="3013779" y="1189605"/>
                  </a:lnTo>
                  <a:lnTo>
                    <a:pt x="3013779" y="212953"/>
                  </a:lnTo>
                  <a:lnTo>
                    <a:pt x="3008130" y="164283"/>
                  </a:lnTo>
                  <a:lnTo>
                    <a:pt x="2992050" y="119521"/>
                  </a:lnTo>
                  <a:lnTo>
                    <a:pt x="2966843" y="79973"/>
                  </a:lnTo>
                  <a:lnTo>
                    <a:pt x="2933814" y="46941"/>
                  </a:lnTo>
                  <a:lnTo>
                    <a:pt x="2894266" y="21732"/>
                  </a:lnTo>
                  <a:lnTo>
                    <a:pt x="2849503" y="5650"/>
                  </a:lnTo>
                  <a:lnTo>
                    <a:pt x="2800828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782664" y="4814696"/>
              <a:ext cx="0" cy="1130300"/>
            </a:xfrm>
            <a:custGeom>
              <a:avLst/>
              <a:gdLst/>
              <a:ahLst/>
              <a:cxnLst/>
              <a:rect l="l" t="t" r="r" b="b"/>
              <a:pathLst>
                <a:path h="1130300">
                  <a:moveTo>
                    <a:pt x="0" y="0"/>
                  </a:moveTo>
                  <a:lnTo>
                    <a:pt x="0" y="1130302"/>
                  </a:lnTo>
                </a:path>
              </a:pathLst>
            </a:custGeom>
            <a:ln w="9525">
              <a:solidFill>
                <a:srgbClr val="B3B3B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7845488" y="1373221"/>
            <a:ext cx="2262505" cy="1127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9600"/>
              </a:lnSpc>
              <a:spcBef>
                <a:spcPts val="100"/>
              </a:spcBef>
            </a:pPr>
            <a:r>
              <a:rPr sz="1100" b="1" spc="-25" dirty="0">
                <a:solidFill>
                  <a:srgbClr val="373435"/>
                </a:solidFill>
                <a:latin typeface="Tahoma"/>
                <a:cs typeface="Tahoma"/>
              </a:rPr>
              <a:t>He</a:t>
            </a:r>
            <a:r>
              <a:rPr sz="1100" b="1" spc="-30" dirty="0">
                <a:solidFill>
                  <a:srgbClr val="373435"/>
                </a:solidFill>
                <a:latin typeface="Tahoma"/>
                <a:cs typeface="Tahoma"/>
              </a:rPr>
              <a:t>r</a:t>
            </a:r>
            <a:r>
              <a:rPr sz="1100" b="1" spc="-35" dirty="0">
                <a:solidFill>
                  <a:srgbClr val="373435"/>
                </a:solidFill>
                <a:latin typeface="Tahoma"/>
                <a:cs typeface="Tahoma"/>
              </a:rPr>
              <a:t>der-</a:t>
            </a:r>
            <a:r>
              <a:rPr sz="1100" b="1" spc="-65" dirty="0">
                <a:solidFill>
                  <a:srgbClr val="373435"/>
                </a:solidFill>
                <a:latin typeface="Tahoma"/>
                <a:cs typeface="Tahoma"/>
              </a:rPr>
              <a:t>F</a:t>
            </a:r>
            <a:r>
              <a:rPr sz="1100" b="1" spc="-45" dirty="0">
                <a:solidFill>
                  <a:srgbClr val="373435"/>
                </a:solidFill>
                <a:latin typeface="Tahoma"/>
                <a:cs typeface="Tahoma"/>
              </a:rPr>
              <a:t>arme</a:t>
            </a:r>
            <a:r>
              <a:rPr sz="1100" b="1" spc="-95" dirty="0">
                <a:solidFill>
                  <a:srgbClr val="373435"/>
                </a:solidFill>
                <a:latin typeface="Tahoma"/>
                <a:cs typeface="Tahoma"/>
              </a:rPr>
              <a:t>r</a:t>
            </a:r>
            <a:r>
              <a:rPr sz="1100" b="1" spc="-65" dirty="0">
                <a:solidFill>
                  <a:srgbClr val="373435"/>
                </a:solidFill>
                <a:latin typeface="Tahoma"/>
                <a:cs typeface="Tahoma"/>
              </a:rPr>
              <a:t>/Indigene</a:t>
            </a:r>
            <a:r>
              <a:rPr sz="1100" b="1" spc="-60" dirty="0">
                <a:solidFill>
                  <a:srgbClr val="373435"/>
                </a:solidFill>
                <a:latin typeface="Tahoma"/>
                <a:cs typeface="Tahoma"/>
              </a:rPr>
              <a:t> </a:t>
            </a:r>
            <a:r>
              <a:rPr sz="1100" b="1" spc="-10" dirty="0">
                <a:solidFill>
                  <a:srgbClr val="373435"/>
                </a:solidFill>
                <a:latin typeface="Tahoma"/>
                <a:cs typeface="Tahoma"/>
              </a:rPr>
              <a:t>Violen</a:t>
            </a:r>
            <a:r>
              <a:rPr sz="1100" b="1" spc="-40" dirty="0">
                <a:solidFill>
                  <a:srgbClr val="373435"/>
                </a:solidFill>
                <a:latin typeface="Tahoma"/>
                <a:cs typeface="Tahoma"/>
              </a:rPr>
              <a:t>c</a:t>
            </a:r>
            <a:r>
              <a:rPr sz="1100" b="1" spc="-10" dirty="0">
                <a:solidFill>
                  <a:srgbClr val="373435"/>
                </a:solidFill>
                <a:latin typeface="Tahoma"/>
                <a:cs typeface="Tahoma"/>
              </a:rPr>
              <a:t>e  </a:t>
            </a:r>
            <a:r>
              <a:rPr sz="1100" spc="30" dirty="0">
                <a:solidFill>
                  <a:srgbClr val="373435"/>
                </a:solidFill>
                <a:latin typeface="Tahoma"/>
                <a:cs typeface="Tahoma"/>
              </a:rPr>
              <a:t>sometimes</a:t>
            </a:r>
            <a:r>
              <a:rPr sz="1100" spc="-90" dirty="0">
                <a:solidFill>
                  <a:srgbClr val="373435"/>
                </a:solidFill>
                <a:latin typeface="Tahoma"/>
                <a:cs typeface="Tahoma"/>
              </a:rPr>
              <a:t> </a:t>
            </a:r>
            <a:r>
              <a:rPr sz="1100" spc="25" dirty="0">
                <a:solidFill>
                  <a:srgbClr val="373435"/>
                </a:solidFill>
                <a:latin typeface="Tahoma"/>
                <a:cs typeface="Tahoma"/>
              </a:rPr>
              <a:t>leading</a:t>
            </a:r>
            <a:r>
              <a:rPr sz="1100" spc="-90" dirty="0">
                <a:solidFill>
                  <a:srgbClr val="373435"/>
                </a:solidFill>
                <a:latin typeface="Tahoma"/>
                <a:cs typeface="Tahoma"/>
              </a:rPr>
              <a:t> </a:t>
            </a:r>
            <a:r>
              <a:rPr sz="1100" spc="50" dirty="0">
                <a:solidFill>
                  <a:srgbClr val="373435"/>
                </a:solidFill>
                <a:latin typeface="Tahoma"/>
                <a:cs typeface="Tahoma"/>
              </a:rPr>
              <a:t>to</a:t>
            </a:r>
            <a:r>
              <a:rPr sz="1100" spc="-90" dirty="0">
                <a:solidFill>
                  <a:srgbClr val="373435"/>
                </a:solidFill>
                <a:latin typeface="Tahoma"/>
                <a:cs typeface="Tahoma"/>
              </a:rPr>
              <a:t> </a:t>
            </a:r>
            <a:r>
              <a:rPr sz="1100" spc="20" dirty="0">
                <a:solidFill>
                  <a:srgbClr val="373435"/>
                </a:solidFill>
                <a:latin typeface="Tahoma"/>
                <a:cs typeface="Tahoma"/>
              </a:rPr>
              <a:t>land  dispossession</a:t>
            </a:r>
            <a:r>
              <a:rPr sz="1100" spc="-90" dirty="0">
                <a:solidFill>
                  <a:srgbClr val="373435"/>
                </a:solidFill>
                <a:latin typeface="Tahoma"/>
                <a:cs typeface="Tahoma"/>
              </a:rPr>
              <a:t> </a:t>
            </a:r>
            <a:r>
              <a:rPr sz="1100" spc="60" dirty="0">
                <a:solidFill>
                  <a:srgbClr val="373435"/>
                </a:solidFill>
                <a:latin typeface="Tahoma"/>
                <a:cs typeface="Tahoma"/>
              </a:rPr>
              <a:t>of</a:t>
            </a:r>
            <a:r>
              <a:rPr sz="1100" spc="-90" dirty="0">
                <a:solidFill>
                  <a:srgbClr val="373435"/>
                </a:solidFill>
                <a:latin typeface="Tahoma"/>
                <a:cs typeface="Tahoma"/>
              </a:rPr>
              <a:t> </a:t>
            </a:r>
            <a:r>
              <a:rPr sz="1100" spc="5" dirty="0">
                <a:solidFill>
                  <a:srgbClr val="373435"/>
                </a:solidFill>
                <a:latin typeface="Tahoma"/>
                <a:cs typeface="Tahoma"/>
              </a:rPr>
              <a:t>Indigenes</a:t>
            </a:r>
            <a:r>
              <a:rPr sz="1100" spc="-90" dirty="0">
                <a:solidFill>
                  <a:srgbClr val="373435"/>
                </a:solidFill>
                <a:latin typeface="Tahoma"/>
                <a:cs typeface="Tahoma"/>
              </a:rPr>
              <a:t> </a:t>
            </a:r>
            <a:r>
              <a:rPr sz="1100" spc="15" dirty="0">
                <a:solidFill>
                  <a:srgbClr val="373435"/>
                </a:solidFill>
                <a:latin typeface="Tahoma"/>
                <a:cs typeface="Tahoma"/>
              </a:rPr>
              <a:t>and  settlers;</a:t>
            </a:r>
            <a:r>
              <a:rPr sz="1100" spc="-90" dirty="0">
                <a:solidFill>
                  <a:srgbClr val="373435"/>
                </a:solidFill>
                <a:latin typeface="Tahoma"/>
                <a:cs typeface="Tahoma"/>
              </a:rPr>
              <a:t> </a:t>
            </a:r>
            <a:r>
              <a:rPr sz="1100" spc="70" dirty="0">
                <a:solidFill>
                  <a:srgbClr val="373435"/>
                </a:solidFill>
                <a:latin typeface="Tahoma"/>
                <a:cs typeface="Tahoma"/>
              </a:rPr>
              <a:t>of</a:t>
            </a:r>
            <a:r>
              <a:rPr sz="1100" spc="40" dirty="0">
                <a:solidFill>
                  <a:srgbClr val="373435"/>
                </a:solidFill>
                <a:latin typeface="Tahoma"/>
                <a:cs typeface="Tahoma"/>
              </a:rPr>
              <a:t>t</a:t>
            </a:r>
            <a:r>
              <a:rPr sz="1100" spc="25" dirty="0">
                <a:solidFill>
                  <a:srgbClr val="373435"/>
                </a:solidFill>
                <a:latin typeface="Tahoma"/>
                <a:cs typeface="Tahoma"/>
              </a:rPr>
              <a:t>en</a:t>
            </a:r>
            <a:r>
              <a:rPr sz="1100" spc="-90" dirty="0">
                <a:solidFill>
                  <a:srgbClr val="373435"/>
                </a:solidFill>
                <a:latin typeface="Tahoma"/>
                <a:cs typeface="Tahoma"/>
              </a:rPr>
              <a:t> </a:t>
            </a:r>
            <a:r>
              <a:rPr sz="1100" spc="25" dirty="0">
                <a:solidFill>
                  <a:srgbClr val="373435"/>
                </a:solidFill>
                <a:latin typeface="Tahoma"/>
                <a:cs typeface="Tahoma"/>
              </a:rPr>
              <a:t>pl</a:t>
            </a:r>
            <a:r>
              <a:rPr sz="1100" spc="10" dirty="0">
                <a:solidFill>
                  <a:srgbClr val="373435"/>
                </a:solidFill>
                <a:latin typeface="Tahoma"/>
                <a:cs typeface="Tahoma"/>
              </a:rPr>
              <a:t>a</a:t>
            </a:r>
            <a:r>
              <a:rPr sz="1100" spc="-5" dirty="0">
                <a:solidFill>
                  <a:srgbClr val="373435"/>
                </a:solidFill>
                <a:latin typeface="Tahoma"/>
                <a:cs typeface="Tahoma"/>
              </a:rPr>
              <a:t>ys</a:t>
            </a:r>
            <a:r>
              <a:rPr sz="1100" spc="-90" dirty="0">
                <a:solidFill>
                  <a:srgbClr val="373435"/>
                </a:solidFill>
                <a:latin typeface="Tahoma"/>
                <a:cs typeface="Tahoma"/>
              </a:rPr>
              <a:t> </a:t>
            </a:r>
            <a:r>
              <a:rPr sz="1100" spc="45" dirty="0">
                <a:solidFill>
                  <a:srgbClr val="373435"/>
                </a:solidFill>
                <a:latin typeface="Tahoma"/>
                <a:cs typeface="Tahoma"/>
              </a:rPr>
              <a:t>out</a:t>
            </a:r>
            <a:r>
              <a:rPr sz="1100" spc="-90" dirty="0">
                <a:solidFill>
                  <a:srgbClr val="373435"/>
                </a:solidFill>
                <a:latin typeface="Tahoma"/>
                <a:cs typeface="Tahoma"/>
              </a:rPr>
              <a:t> </a:t>
            </a:r>
            <a:r>
              <a:rPr sz="1100" spc="25" dirty="0">
                <a:solidFill>
                  <a:srgbClr val="373435"/>
                </a:solidFill>
                <a:latin typeface="Tahoma"/>
                <a:cs typeface="Tahoma"/>
              </a:rPr>
              <a:t>along  ethnic</a:t>
            </a:r>
            <a:r>
              <a:rPr sz="1100" spc="-90" dirty="0">
                <a:solidFill>
                  <a:srgbClr val="373435"/>
                </a:solidFill>
                <a:latin typeface="Tahoma"/>
                <a:cs typeface="Tahoma"/>
              </a:rPr>
              <a:t> </a:t>
            </a:r>
            <a:r>
              <a:rPr sz="1100" spc="15" dirty="0">
                <a:solidFill>
                  <a:srgbClr val="373435"/>
                </a:solidFill>
                <a:latin typeface="Tahoma"/>
                <a:cs typeface="Tahoma"/>
              </a:rPr>
              <a:t>and</a:t>
            </a:r>
            <a:r>
              <a:rPr sz="1100" spc="-90" dirty="0">
                <a:solidFill>
                  <a:srgbClr val="373435"/>
                </a:solidFill>
                <a:latin typeface="Tahoma"/>
                <a:cs typeface="Tahoma"/>
              </a:rPr>
              <a:t> </a:t>
            </a:r>
            <a:r>
              <a:rPr sz="1100" spc="25" dirty="0">
                <a:solidFill>
                  <a:srgbClr val="373435"/>
                </a:solidFill>
                <a:latin typeface="Tahoma"/>
                <a:cs typeface="Tahoma"/>
              </a:rPr>
              <a:t>religious</a:t>
            </a:r>
            <a:r>
              <a:rPr sz="1100" spc="-90" dirty="0">
                <a:solidFill>
                  <a:srgbClr val="373435"/>
                </a:solidFill>
                <a:latin typeface="Tahoma"/>
                <a:cs typeface="Tahoma"/>
              </a:rPr>
              <a:t> </a:t>
            </a:r>
            <a:r>
              <a:rPr sz="1100" spc="20" dirty="0">
                <a:solidFill>
                  <a:srgbClr val="373435"/>
                </a:solidFill>
                <a:latin typeface="Tahoma"/>
                <a:cs typeface="Tahoma"/>
              </a:rPr>
              <a:t>diﬀerences;  </a:t>
            </a:r>
            <a:r>
              <a:rPr sz="1100" spc="25" dirty="0">
                <a:solidFill>
                  <a:srgbClr val="373435"/>
                </a:solidFill>
                <a:latin typeface="Tahoma"/>
                <a:cs typeface="Tahoma"/>
              </a:rPr>
              <a:t>reprisal</a:t>
            </a:r>
            <a:r>
              <a:rPr sz="1100" spc="-90" dirty="0">
                <a:solidFill>
                  <a:srgbClr val="373435"/>
                </a:solidFill>
                <a:latin typeface="Tahoma"/>
                <a:cs typeface="Tahoma"/>
              </a:rPr>
              <a:t> </a:t>
            </a:r>
            <a:r>
              <a:rPr sz="1100" spc="10" dirty="0">
                <a:solidFill>
                  <a:srgbClr val="373435"/>
                </a:solidFill>
                <a:latin typeface="Tahoma"/>
                <a:cs typeface="Tahoma"/>
              </a:rPr>
              <a:t>killings;</a:t>
            </a:r>
            <a:r>
              <a:rPr sz="1100" spc="-90" dirty="0">
                <a:solidFill>
                  <a:srgbClr val="373435"/>
                </a:solidFill>
                <a:latin typeface="Tahoma"/>
                <a:cs typeface="Tahoma"/>
              </a:rPr>
              <a:t> </a:t>
            </a:r>
            <a:r>
              <a:rPr sz="1100" spc="20" dirty="0">
                <a:solidFill>
                  <a:srgbClr val="373435"/>
                </a:solidFill>
                <a:latin typeface="Tahoma"/>
                <a:cs typeface="Tahoma"/>
              </a:rPr>
              <a:t>burnings</a:t>
            </a:r>
            <a:endParaRPr sz="1100">
              <a:latin typeface="Tahoma"/>
              <a:cs typeface="Tahoma"/>
            </a:endParaRPr>
          </a:p>
        </p:txBody>
      </p:sp>
      <p:pic>
        <p:nvPicPr>
          <p:cNvPr id="29" name="object 2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1225" y="1248785"/>
            <a:ext cx="1616782" cy="1402560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1225" y="4678570"/>
            <a:ext cx="1616782" cy="1402560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11225" y="2963678"/>
            <a:ext cx="1616782" cy="1402560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494378" y="2963678"/>
            <a:ext cx="1616781" cy="1402560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3055396" y="3104058"/>
            <a:ext cx="1920239" cy="1126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solidFill>
                  <a:srgbClr val="373435"/>
                </a:solidFill>
                <a:latin typeface="Tahoma"/>
                <a:cs typeface="Tahoma"/>
              </a:rPr>
              <a:t>Banditry</a:t>
            </a:r>
            <a:endParaRPr sz="12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200" spc="20" dirty="0">
                <a:solidFill>
                  <a:srgbClr val="373435"/>
                </a:solidFill>
                <a:latin typeface="Tahoma"/>
                <a:cs typeface="Tahoma"/>
              </a:rPr>
              <a:t>e</a:t>
            </a:r>
            <a:r>
              <a:rPr sz="1200" dirty="0">
                <a:solidFill>
                  <a:srgbClr val="373435"/>
                </a:solidFill>
                <a:latin typeface="Tahoma"/>
                <a:cs typeface="Tahoma"/>
              </a:rPr>
              <a:t>c</a:t>
            </a:r>
            <a:r>
              <a:rPr sz="1200" spc="30" dirty="0">
                <a:solidFill>
                  <a:srgbClr val="373435"/>
                </a:solidFill>
                <a:latin typeface="Tahoma"/>
                <a:cs typeface="Tahoma"/>
              </a:rPr>
              <a:t>onomic</a:t>
            </a:r>
            <a:r>
              <a:rPr sz="1200" spc="-100" dirty="0">
                <a:solidFill>
                  <a:srgbClr val="373435"/>
                </a:solidFill>
                <a:latin typeface="Tahoma"/>
                <a:cs typeface="Tahoma"/>
              </a:rPr>
              <a:t> </a:t>
            </a:r>
            <a:r>
              <a:rPr sz="1200" spc="15" dirty="0">
                <a:solidFill>
                  <a:srgbClr val="373435"/>
                </a:solidFill>
                <a:latin typeface="Tahoma"/>
                <a:cs typeface="Tahoma"/>
              </a:rPr>
              <a:t>dispossession.  </a:t>
            </a:r>
            <a:r>
              <a:rPr sz="1200" spc="30" dirty="0">
                <a:solidFill>
                  <a:srgbClr val="373435"/>
                </a:solidFill>
                <a:latin typeface="Tahoma"/>
                <a:cs typeface="Tahoma"/>
              </a:rPr>
              <a:t>Star</a:t>
            </a:r>
            <a:r>
              <a:rPr sz="1200" spc="10" dirty="0">
                <a:solidFill>
                  <a:srgbClr val="373435"/>
                </a:solidFill>
                <a:latin typeface="Tahoma"/>
                <a:cs typeface="Tahoma"/>
              </a:rPr>
              <a:t>t</a:t>
            </a:r>
            <a:r>
              <a:rPr sz="1200" spc="40" dirty="0">
                <a:solidFill>
                  <a:srgbClr val="373435"/>
                </a:solidFill>
                <a:latin typeface="Tahoma"/>
                <a:cs typeface="Tahoma"/>
              </a:rPr>
              <a:t>ed</a:t>
            </a:r>
            <a:r>
              <a:rPr sz="1200" spc="-100" dirty="0">
                <a:solidFill>
                  <a:srgbClr val="373435"/>
                </a:solidFill>
                <a:latin typeface="Tahoma"/>
                <a:cs typeface="Tahoma"/>
              </a:rPr>
              <a:t> </a:t>
            </a:r>
            <a:r>
              <a:rPr sz="1200" spc="40" dirty="0">
                <a:solidFill>
                  <a:srgbClr val="373435"/>
                </a:solidFill>
                <a:latin typeface="Tahoma"/>
                <a:cs typeface="Tahoma"/>
              </a:rPr>
              <a:t>with</a:t>
            </a:r>
            <a:r>
              <a:rPr sz="1200" spc="-100" dirty="0">
                <a:solidFill>
                  <a:srgbClr val="373435"/>
                </a:solidFill>
                <a:latin typeface="Tahoma"/>
                <a:cs typeface="Tahoma"/>
              </a:rPr>
              <a:t> </a:t>
            </a:r>
            <a:r>
              <a:rPr sz="1200" spc="40" dirty="0">
                <a:solidFill>
                  <a:srgbClr val="373435"/>
                </a:solidFill>
                <a:latin typeface="Tahoma"/>
                <a:cs typeface="Tahoma"/>
              </a:rPr>
              <a:t>cattle</a:t>
            </a:r>
            <a:r>
              <a:rPr sz="1200" spc="-100" dirty="0">
                <a:solidFill>
                  <a:srgbClr val="373435"/>
                </a:solidFill>
                <a:latin typeface="Tahoma"/>
                <a:cs typeface="Tahoma"/>
              </a:rPr>
              <a:t> </a:t>
            </a:r>
            <a:r>
              <a:rPr sz="1200" spc="20" dirty="0">
                <a:solidFill>
                  <a:srgbClr val="373435"/>
                </a:solidFill>
                <a:latin typeface="Tahoma"/>
                <a:cs typeface="Tahoma"/>
              </a:rPr>
              <a:t>rustling,  </a:t>
            </a:r>
            <a:r>
              <a:rPr sz="1200" spc="25" dirty="0">
                <a:solidFill>
                  <a:srgbClr val="373435"/>
                </a:solidFill>
                <a:latin typeface="Tahoma"/>
                <a:cs typeface="Tahoma"/>
              </a:rPr>
              <a:t>raiding</a:t>
            </a:r>
            <a:r>
              <a:rPr sz="1200" spc="-100" dirty="0">
                <a:solidFill>
                  <a:srgbClr val="373435"/>
                </a:solidFill>
                <a:latin typeface="Tahoma"/>
                <a:cs typeface="Tahoma"/>
              </a:rPr>
              <a:t> </a:t>
            </a:r>
            <a:r>
              <a:rPr sz="1200" spc="15" dirty="0">
                <a:solidFill>
                  <a:srgbClr val="373435"/>
                </a:solidFill>
                <a:latin typeface="Tahoma"/>
                <a:cs typeface="Tahoma"/>
              </a:rPr>
              <a:t>and</a:t>
            </a:r>
            <a:r>
              <a:rPr sz="1200" spc="-100" dirty="0">
                <a:solidFill>
                  <a:srgbClr val="373435"/>
                </a:solidFill>
                <a:latin typeface="Tahoma"/>
                <a:cs typeface="Tahoma"/>
              </a:rPr>
              <a:t> </a:t>
            </a:r>
            <a:r>
              <a:rPr sz="1200" spc="45" dirty="0">
                <a:solidFill>
                  <a:srgbClr val="373435"/>
                </a:solidFill>
                <a:latin typeface="Tahoma"/>
                <a:cs typeface="Tahoma"/>
              </a:rPr>
              <a:t>s</a:t>
            </a:r>
            <a:r>
              <a:rPr sz="1200" spc="15" dirty="0">
                <a:solidFill>
                  <a:srgbClr val="373435"/>
                </a:solidFill>
                <a:latin typeface="Tahoma"/>
                <a:cs typeface="Tahoma"/>
              </a:rPr>
              <a:t>t</a:t>
            </a:r>
            <a:r>
              <a:rPr sz="1200" spc="5" dirty="0">
                <a:solidFill>
                  <a:srgbClr val="373435"/>
                </a:solidFill>
                <a:latin typeface="Tahoma"/>
                <a:cs typeface="Tahoma"/>
              </a:rPr>
              <a:t>ealing;  </a:t>
            </a:r>
            <a:r>
              <a:rPr sz="1200" spc="45" dirty="0">
                <a:solidFill>
                  <a:srgbClr val="373435"/>
                </a:solidFill>
                <a:latin typeface="Tahoma"/>
                <a:cs typeface="Tahoma"/>
              </a:rPr>
              <a:t>m</a:t>
            </a:r>
            <a:r>
              <a:rPr sz="1200" spc="10" dirty="0">
                <a:solidFill>
                  <a:srgbClr val="373435"/>
                </a:solidFill>
                <a:latin typeface="Tahoma"/>
                <a:cs typeface="Tahoma"/>
              </a:rPr>
              <a:t>o</a:t>
            </a:r>
            <a:r>
              <a:rPr sz="1200" spc="-20" dirty="0">
                <a:solidFill>
                  <a:srgbClr val="373435"/>
                </a:solidFill>
                <a:latin typeface="Tahoma"/>
                <a:cs typeface="Tahoma"/>
              </a:rPr>
              <a:t>v</a:t>
            </a:r>
            <a:r>
              <a:rPr sz="1200" spc="40" dirty="0">
                <a:solidFill>
                  <a:srgbClr val="373435"/>
                </a:solidFill>
                <a:latin typeface="Tahoma"/>
                <a:cs typeface="Tahoma"/>
              </a:rPr>
              <a:t>ed</a:t>
            </a:r>
            <a:r>
              <a:rPr sz="1200" spc="-100" dirty="0">
                <a:solidFill>
                  <a:srgbClr val="373435"/>
                </a:solidFill>
                <a:latin typeface="Tahoma"/>
                <a:cs typeface="Tahoma"/>
              </a:rPr>
              <a:t> </a:t>
            </a:r>
            <a:r>
              <a:rPr sz="1200" spc="60" dirty="0">
                <a:solidFill>
                  <a:srgbClr val="373435"/>
                </a:solidFill>
                <a:latin typeface="Tahoma"/>
                <a:cs typeface="Tahoma"/>
              </a:rPr>
              <a:t>t</a:t>
            </a:r>
            <a:r>
              <a:rPr sz="1200" spc="55" dirty="0">
                <a:solidFill>
                  <a:srgbClr val="373435"/>
                </a:solidFill>
                <a:latin typeface="Tahoma"/>
                <a:cs typeface="Tahoma"/>
              </a:rPr>
              <a:t>o</a:t>
            </a:r>
            <a:r>
              <a:rPr sz="1200" spc="-100" dirty="0">
                <a:solidFill>
                  <a:srgbClr val="373435"/>
                </a:solidFill>
                <a:latin typeface="Tahoma"/>
                <a:cs typeface="Tahoma"/>
              </a:rPr>
              <a:t> </a:t>
            </a:r>
            <a:r>
              <a:rPr sz="1200" spc="35" dirty="0">
                <a:solidFill>
                  <a:srgbClr val="373435"/>
                </a:solidFill>
                <a:latin typeface="Tahoma"/>
                <a:cs typeface="Tahoma"/>
              </a:rPr>
              <a:t>taxation</a:t>
            </a:r>
            <a:r>
              <a:rPr sz="1200" spc="-100" dirty="0">
                <a:solidFill>
                  <a:srgbClr val="373435"/>
                </a:solidFill>
                <a:latin typeface="Tahoma"/>
                <a:cs typeface="Tahoma"/>
              </a:rPr>
              <a:t> </a:t>
            </a:r>
            <a:r>
              <a:rPr sz="1200" spc="40" dirty="0">
                <a:solidFill>
                  <a:srgbClr val="373435"/>
                </a:solidFill>
                <a:latin typeface="Tahoma"/>
                <a:cs typeface="Tahoma"/>
              </a:rPr>
              <a:t>orien</a:t>
            </a:r>
            <a:r>
              <a:rPr sz="1200" spc="15" dirty="0">
                <a:solidFill>
                  <a:srgbClr val="373435"/>
                </a:solidFill>
                <a:latin typeface="Tahoma"/>
                <a:cs typeface="Tahoma"/>
              </a:rPr>
              <a:t>t</a:t>
            </a:r>
            <a:r>
              <a:rPr sz="1200" spc="30" dirty="0">
                <a:solidFill>
                  <a:srgbClr val="373435"/>
                </a:solidFill>
                <a:latin typeface="Tahoma"/>
                <a:cs typeface="Tahoma"/>
              </a:rPr>
              <a:t>ed  </a:t>
            </a:r>
            <a:r>
              <a:rPr sz="1200" spc="40" dirty="0">
                <a:solidFill>
                  <a:srgbClr val="373435"/>
                </a:solidFill>
                <a:latin typeface="Tahoma"/>
                <a:cs typeface="Tahoma"/>
              </a:rPr>
              <a:t>with</a:t>
            </a:r>
            <a:r>
              <a:rPr sz="1200" spc="-100" dirty="0">
                <a:solidFill>
                  <a:srgbClr val="373435"/>
                </a:solidFill>
                <a:latin typeface="Tahoma"/>
                <a:cs typeface="Tahoma"/>
              </a:rPr>
              <a:t> </a:t>
            </a:r>
            <a:r>
              <a:rPr sz="1200" spc="5" dirty="0">
                <a:solidFill>
                  <a:srgbClr val="373435"/>
                </a:solidFill>
                <a:latin typeface="Tahoma"/>
                <a:cs typeface="Tahoma"/>
              </a:rPr>
              <a:t>levies;</a:t>
            </a:r>
            <a:r>
              <a:rPr sz="1200" spc="-100" dirty="0">
                <a:solidFill>
                  <a:srgbClr val="373435"/>
                </a:solidFill>
                <a:latin typeface="Tahoma"/>
                <a:cs typeface="Tahoma"/>
              </a:rPr>
              <a:t> </a:t>
            </a:r>
            <a:r>
              <a:rPr sz="1200" spc="20" dirty="0">
                <a:solidFill>
                  <a:srgbClr val="373435"/>
                </a:solidFill>
                <a:latin typeface="Tahoma"/>
                <a:cs typeface="Tahoma"/>
              </a:rPr>
              <a:t>burnings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34" name="object 3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494378" y="4678570"/>
            <a:ext cx="1616781" cy="1402560"/>
          </a:xfrm>
          <a:prstGeom prst="rect">
            <a:avLst/>
          </a:prstGeom>
        </p:spPr>
      </p:pic>
      <p:sp>
        <p:nvSpPr>
          <p:cNvPr id="35" name="object 35"/>
          <p:cNvSpPr txBox="1"/>
          <p:nvPr/>
        </p:nvSpPr>
        <p:spPr>
          <a:xfrm>
            <a:off x="7848840" y="3090349"/>
            <a:ext cx="2138045" cy="1107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500"/>
              </a:lnSpc>
              <a:spcBef>
                <a:spcPts val="100"/>
              </a:spcBef>
            </a:pPr>
            <a:r>
              <a:rPr sz="1100" b="1" spc="-35" dirty="0">
                <a:solidFill>
                  <a:srgbClr val="373435"/>
                </a:solidFill>
                <a:latin typeface="Tahoma"/>
                <a:cs typeface="Tahoma"/>
              </a:rPr>
              <a:t>P</a:t>
            </a:r>
            <a:r>
              <a:rPr sz="1100" b="1" spc="-5" dirty="0">
                <a:solidFill>
                  <a:srgbClr val="373435"/>
                </a:solidFill>
                <a:latin typeface="Tahoma"/>
                <a:cs typeface="Tahoma"/>
              </a:rPr>
              <a:t>oliti</a:t>
            </a:r>
            <a:r>
              <a:rPr sz="1100" b="1" spc="-35" dirty="0">
                <a:solidFill>
                  <a:srgbClr val="373435"/>
                </a:solidFill>
                <a:latin typeface="Tahoma"/>
                <a:cs typeface="Tahoma"/>
              </a:rPr>
              <a:t>c</a:t>
            </a:r>
            <a:r>
              <a:rPr sz="1100" b="1" spc="-20" dirty="0">
                <a:solidFill>
                  <a:srgbClr val="373435"/>
                </a:solidFill>
                <a:latin typeface="Tahoma"/>
                <a:cs typeface="Tahoma"/>
              </a:rPr>
              <a:t>al</a:t>
            </a:r>
            <a:r>
              <a:rPr sz="1100" b="1" spc="-60" dirty="0">
                <a:solidFill>
                  <a:srgbClr val="373435"/>
                </a:solidFill>
                <a:latin typeface="Tahoma"/>
                <a:cs typeface="Tahoma"/>
              </a:rPr>
              <a:t> </a:t>
            </a:r>
            <a:r>
              <a:rPr sz="1100" b="1" spc="-10" dirty="0">
                <a:solidFill>
                  <a:srgbClr val="373435"/>
                </a:solidFill>
                <a:latin typeface="Tahoma"/>
                <a:cs typeface="Tahoma"/>
              </a:rPr>
              <a:t>Violen</a:t>
            </a:r>
            <a:r>
              <a:rPr sz="1100" b="1" spc="-40" dirty="0">
                <a:solidFill>
                  <a:srgbClr val="373435"/>
                </a:solidFill>
                <a:latin typeface="Tahoma"/>
                <a:cs typeface="Tahoma"/>
              </a:rPr>
              <a:t>c</a:t>
            </a:r>
            <a:r>
              <a:rPr sz="1100" b="1" spc="-15" dirty="0">
                <a:solidFill>
                  <a:srgbClr val="373435"/>
                </a:solidFill>
                <a:latin typeface="Tahoma"/>
                <a:cs typeface="Tahoma"/>
              </a:rPr>
              <a:t>e</a:t>
            </a:r>
            <a:r>
              <a:rPr sz="1100" b="1" spc="-60" dirty="0">
                <a:solidFill>
                  <a:srgbClr val="373435"/>
                </a:solidFill>
                <a:latin typeface="Tahoma"/>
                <a:cs typeface="Tahoma"/>
              </a:rPr>
              <a:t> </a:t>
            </a:r>
            <a:r>
              <a:rPr sz="1100" b="1" spc="-35" dirty="0">
                <a:solidFill>
                  <a:srgbClr val="373435"/>
                </a:solidFill>
                <a:latin typeface="Tahoma"/>
                <a:cs typeface="Tahoma"/>
              </a:rPr>
              <a:t>against</a:t>
            </a:r>
            <a:r>
              <a:rPr sz="1100" b="1" spc="-60" dirty="0">
                <a:solidFill>
                  <a:srgbClr val="373435"/>
                </a:solidFill>
                <a:latin typeface="Tahoma"/>
                <a:cs typeface="Tahoma"/>
              </a:rPr>
              <a:t> </a:t>
            </a:r>
            <a:r>
              <a:rPr sz="1100" b="1" spc="-20" dirty="0">
                <a:solidFill>
                  <a:srgbClr val="373435"/>
                </a:solidFill>
                <a:latin typeface="Tahoma"/>
                <a:cs typeface="Tahoma"/>
              </a:rPr>
              <a:t>S</a:t>
            </a:r>
            <a:r>
              <a:rPr sz="1100" b="1" spc="-35" dirty="0">
                <a:solidFill>
                  <a:srgbClr val="373435"/>
                </a:solidFill>
                <a:latin typeface="Tahoma"/>
                <a:cs typeface="Tahoma"/>
              </a:rPr>
              <a:t>t</a:t>
            </a:r>
            <a:r>
              <a:rPr sz="1100" b="1" spc="-15" dirty="0">
                <a:solidFill>
                  <a:srgbClr val="373435"/>
                </a:solidFill>
                <a:latin typeface="Tahoma"/>
                <a:cs typeface="Tahoma"/>
              </a:rPr>
              <a:t>a</a:t>
            </a:r>
            <a:r>
              <a:rPr sz="1100" b="1" spc="-35" dirty="0">
                <a:solidFill>
                  <a:srgbClr val="373435"/>
                </a:solidFill>
                <a:latin typeface="Tahoma"/>
                <a:cs typeface="Tahoma"/>
              </a:rPr>
              <a:t>t</a:t>
            </a:r>
            <a:r>
              <a:rPr sz="1100" b="1" spc="-10" dirty="0">
                <a:solidFill>
                  <a:srgbClr val="373435"/>
                </a:solidFill>
                <a:latin typeface="Tahoma"/>
                <a:cs typeface="Tahoma"/>
              </a:rPr>
              <a:t>e  </a:t>
            </a:r>
            <a:r>
              <a:rPr sz="1100" b="1" spc="-45" dirty="0">
                <a:solidFill>
                  <a:srgbClr val="373435"/>
                </a:solidFill>
                <a:latin typeface="Tahoma"/>
                <a:cs typeface="Tahoma"/>
              </a:rPr>
              <a:t>and</a:t>
            </a:r>
            <a:r>
              <a:rPr sz="1100" b="1" spc="-60" dirty="0">
                <a:solidFill>
                  <a:srgbClr val="373435"/>
                </a:solidFill>
                <a:latin typeface="Tahoma"/>
                <a:cs typeface="Tahoma"/>
              </a:rPr>
              <a:t> </a:t>
            </a:r>
            <a:r>
              <a:rPr sz="1100" b="1" spc="-35" dirty="0">
                <a:solidFill>
                  <a:srgbClr val="373435"/>
                </a:solidFill>
                <a:latin typeface="Tahoma"/>
                <a:cs typeface="Tahoma"/>
              </a:rPr>
              <a:t>Hegemonic</a:t>
            </a:r>
            <a:r>
              <a:rPr sz="1100" b="1" spc="-60" dirty="0">
                <a:solidFill>
                  <a:srgbClr val="373435"/>
                </a:solidFill>
                <a:latin typeface="Tahoma"/>
                <a:cs typeface="Tahoma"/>
              </a:rPr>
              <a:t> </a:t>
            </a:r>
            <a:r>
              <a:rPr sz="1100" b="1" spc="-30" dirty="0">
                <a:solidFill>
                  <a:srgbClr val="373435"/>
                </a:solidFill>
                <a:latin typeface="Tahoma"/>
                <a:cs typeface="Tahoma"/>
              </a:rPr>
              <a:t>Institutions  </a:t>
            </a:r>
            <a:r>
              <a:rPr sz="1100" spc="-5" dirty="0">
                <a:solidFill>
                  <a:srgbClr val="373435"/>
                </a:solidFill>
                <a:latin typeface="Tahoma"/>
                <a:cs typeface="Tahoma"/>
              </a:rPr>
              <a:t>“</a:t>
            </a:r>
            <a:r>
              <a:rPr sz="1100" spc="-70" dirty="0">
                <a:solidFill>
                  <a:srgbClr val="373435"/>
                </a:solidFill>
                <a:latin typeface="Tahoma"/>
                <a:cs typeface="Tahoma"/>
              </a:rPr>
              <a:t>T</a:t>
            </a:r>
            <a:r>
              <a:rPr sz="1100" spc="20" dirty="0">
                <a:solidFill>
                  <a:srgbClr val="373435"/>
                </a:solidFill>
                <a:latin typeface="Tahoma"/>
                <a:cs typeface="Tahoma"/>
              </a:rPr>
              <a:t>errorism</a:t>
            </a:r>
            <a:r>
              <a:rPr sz="1100" spc="15" dirty="0">
                <a:solidFill>
                  <a:srgbClr val="373435"/>
                </a:solidFill>
                <a:latin typeface="Tahoma"/>
                <a:cs typeface="Tahoma"/>
              </a:rPr>
              <a:t>”</a:t>
            </a:r>
            <a:r>
              <a:rPr sz="1100" spc="-90" dirty="0">
                <a:solidFill>
                  <a:srgbClr val="373435"/>
                </a:solidFill>
                <a:latin typeface="Tahoma"/>
                <a:cs typeface="Tahoma"/>
              </a:rPr>
              <a:t> </a:t>
            </a:r>
            <a:r>
              <a:rPr sz="1100" spc="-55" dirty="0">
                <a:solidFill>
                  <a:srgbClr val="373435"/>
                </a:solidFill>
                <a:latin typeface="Tahoma"/>
                <a:cs typeface="Tahoma"/>
              </a:rPr>
              <a:t>–</a:t>
            </a:r>
            <a:r>
              <a:rPr sz="1100" spc="-90" dirty="0">
                <a:solidFill>
                  <a:srgbClr val="373435"/>
                </a:solidFill>
                <a:latin typeface="Tahoma"/>
                <a:cs typeface="Tahoma"/>
              </a:rPr>
              <a:t> </a:t>
            </a:r>
            <a:r>
              <a:rPr sz="1100" spc="20" dirty="0">
                <a:solidFill>
                  <a:srgbClr val="373435"/>
                </a:solidFill>
                <a:latin typeface="Tahoma"/>
                <a:cs typeface="Tahoma"/>
              </a:rPr>
              <a:t>suicide</a:t>
            </a:r>
            <a:r>
              <a:rPr sz="1100" spc="-90" dirty="0">
                <a:solidFill>
                  <a:srgbClr val="373435"/>
                </a:solidFill>
                <a:latin typeface="Tahoma"/>
                <a:cs typeface="Tahoma"/>
              </a:rPr>
              <a:t> </a:t>
            </a:r>
            <a:r>
              <a:rPr sz="1100" spc="15" dirty="0">
                <a:solidFill>
                  <a:srgbClr val="373435"/>
                </a:solidFill>
                <a:latin typeface="Tahoma"/>
                <a:cs typeface="Tahoma"/>
              </a:rPr>
              <a:t>bombings,  abductions,</a:t>
            </a:r>
            <a:r>
              <a:rPr sz="1100" spc="-90" dirty="0">
                <a:solidFill>
                  <a:srgbClr val="373435"/>
                </a:solidFill>
                <a:latin typeface="Tahoma"/>
                <a:cs typeface="Tahoma"/>
              </a:rPr>
              <a:t> </a:t>
            </a:r>
            <a:r>
              <a:rPr sz="1100" spc="45" dirty="0">
                <a:solidFill>
                  <a:srgbClr val="373435"/>
                </a:solidFill>
                <a:latin typeface="Tahoma"/>
                <a:cs typeface="Tahoma"/>
              </a:rPr>
              <a:t>Bo</a:t>
            </a:r>
            <a:r>
              <a:rPr sz="1100" spc="5" dirty="0">
                <a:solidFill>
                  <a:srgbClr val="373435"/>
                </a:solidFill>
                <a:latin typeface="Tahoma"/>
                <a:cs typeface="Tahoma"/>
              </a:rPr>
              <a:t>k</a:t>
            </a:r>
            <a:r>
              <a:rPr sz="1100" spc="50" dirty="0">
                <a:solidFill>
                  <a:srgbClr val="373435"/>
                </a:solidFill>
                <a:latin typeface="Tahoma"/>
                <a:cs typeface="Tahoma"/>
              </a:rPr>
              <a:t>o</a:t>
            </a:r>
            <a:r>
              <a:rPr sz="1100" spc="-90" dirty="0">
                <a:solidFill>
                  <a:srgbClr val="373435"/>
                </a:solidFill>
                <a:latin typeface="Tahoma"/>
                <a:cs typeface="Tahoma"/>
              </a:rPr>
              <a:t> </a:t>
            </a:r>
            <a:r>
              <a:rPr sz="1100" spc="10" dirty="0">
                <a:solidFill>
                  <a:srgbClr val="373435"/>
                </a:solidFill>
                <a:latin typeface="Tahoma"/>
                <a:cs typeface="Tahoma"/>
              </a:rPr>
              <a:t>Haram  </a:t>
            </a:r>
            <a:r>
              <a:rPr sz="1100" spc="25" dirty="0">
                <a:solidFill>
                  <a:srgbClr val="373435"/>
                </a:solidFill>
                <a:latin typeface="Tahoma"/>
                <a:cs typeface="Tahoma"/>
              </a:rPr>
              <a:t>mobilizations,</a:t>
            </a:r>
            <a:r>
              <a:rPr sz="1100" spc="-90" dirty="0">
                <a:solidFill>
                  <a:srgbClr val="373435"/>
                </a:solidFill>
                <a:latin typeface="Tahoma"/>
                <a:cs typeface="Tahoma"/>
              </a:rPr>
              <a:t> </a:t>
            </a:r>
            <a:r>
              <a:rPr sz="1100" spc="20" dirty="0">
                <a:solidFill>
                  <a:srgbClr val="373435"/>
                </a:solidFill>
                <a:latin typeface="Tahoma"/>
                <a:cs typeface="Tahoma"/>
              </a:rPr>
              <a:t>also</a:t>
            </a:r>
            <a:r>
              <a:rPr sz="1100" spc="-90" dirty="0">
                <a:solidFill>
                  <a:srgbClr val="373435"/>
                </a:solidFill>
                <a:latin typeface="Tahoma"/>
                <a:cs typeface="Tahoma"/>
              </a:rPr>
              <a:t> </a:t>
            </a:r>
            <a:r>
              <a:rPr sz="1100" spc="35" dirty="0">
                <a:solidFill>
                  <a:srgbClr val="373435"/>
                </a:solidFill>
                <a:latin typeface="Tahoma"/>
                <a:cs typeface="Tahoma"/>
              </a:rPr>
              <a:t>sta</a:t>
            </a:r>
            <a:r>
              <a:rPr sz="1100" spc="10" dirty="0">
                <a:solidFill>
                  <a:srgbClr val="373435"/>
                </a:solidFill>
                <a:latin typeface="Tahoma"/>
                <a:cs typeface="Tahoma"/>
              </a:rPr>
              <a:t>t</a:t>
            </a:r>
            <a:r>
              <a:rPr sz="1100" spc="35" dirty="0">
                <a:solidFill>
                  <a:srgbClr val="373435"/>
                </a:solidFill>
                <a:latin typeface="Tahoma"/>
                <a:cs typeface="Tahoma"/>
              </a:rPr>
              <a:t>e</a:t>
            </a:r>
            <a:r>
              <a:rPr sz="1100" spc="-90" dirty="0">
                <a:solidFill>
                  <a:srgbClr val="373435"/>
                </a:solidFill>
                <a:latin typeface="Tahoma"/>
                <a:cs typeface="Tahoma"/>
              </a:rPr>
              <a:t> </a:t>
            </a:r>
            <a:r>
              <a:rPr sz="1100" spc="25" dirty="0">
                <a:solidFill>
                  <a:srgbClr val="373435"/>
                </a:solidFill>
                <a:latin typeface="Tahoma"/>
                <a:cs typeface="Tahoma"/>
              </a:rPr>
              <a:t>capture  </a:t>
            </a:r>
            <a:r>
              <a:rPr sz="1100" spc="20" dirty="0">
                <a:solidFill>
                  <a:srgbClr val="373435"/>
                </a:solidFill>
                <a:latin typeface="Tahoma"/>
                <a:cs typeface="Tahoma"/>
              </a:rPr>
              <a:t>violence/across</a:t>
            </a:r>
            <a:r>
              <a:rPr sz="1100" spc="-90" dirty="0">
                <a:solidFill>
                  <a:srgbClr val="373435"/>
                </a:solidFill>
                <a:latin typeface="Tahoma"/>
                <a:cs typeface="Tahoma"/>
              </a:rPr>
              <a:t> </a:t>
            </a:r>
            <a:r>
              <a:rPr sz="1100" spc="25" dirty="0">
                <a:solidFill>
                  <a:srgbClr val="373435"/>
                </a:solidFill>
                <a:latin typeface="Tahoma"/>
                <a:cs typeface="Tahoma"/>
              </a:rPr>
              <a:t>Nigerian</a:t>
            </a:r>
            <a:r>
              <a:rPr sz="1100" spc="-90" dirty="0">
                <a:solidFill>
                  <a:srgbClr val="373435"/>
                </a:solidFill>
                <a:latin typeface="Tahoma"/>
                <a:cs typeface="Tahoma"/>
              </a:rPr>
              <a:t> </a:t>
            </a:r>
            <a:r>
              <a:rPr sz="1100" spc="20" dirty="0">
                <a:solidFill>
                  <a:srgbClr val="373435"/>
                </a:solidFill>
                <a:latin typeface="Tahoma"/>
                <a:cs typeface="Tahoma"/>
              </a:rPr>
              <a:t>borders.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056919" y="4885818"/>
            <a:ext cx="1945005" cy="956944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2299"/>
              </a:lnSpc>
              <a:spcBef>
                <a:spcPts val="65"/>
              </a:spcBef>
            </a:pPr>
            <a:r>
              <a:rPr sz="1200" spc="30" dirty="0">
                <a:solidFill>
                  <a:srgbClr val="373435"/>
                </a:solidFill>
                <a:latin typeface="Tahoma"/>
                <a:cs typeface="Tahoma"/>
              </a:rPr>
              <a:t>Abductions/Kidnapping</a:t>
            </a:r>
            <a:r>
              <a:rPr sz="1200" spc="-100" dirty="0">
                <a:solidFill>
                  <a:srgbClr val="373435"/>
                </a:solidFill>
                <a:latin typeface="Tahoma"/>
                <a:cs typeface="Tahoma"/>
              </a:rPr>
              <a:t> </a:t>
            </a:r>
            <a:r>
              <a:rPr sz="1200" spc="15" dirty="0">
                <a:solidFill>
                  <a:srgbClr val="373435"/>
                </a:solidFill>
                <a:latin typeface="Tahoma"/>
                <a:cs typeface="Tahoma"/>
              </a:rPr>
              <a:t>and  Ransom</a:t>
            </a:r>
            <a:r>
              <a:rPr sz="1200" spc="-100" dirty="0">
                <a:solidFill>
                  <a:srgbClr val="373435"/>
                </a:solidFill>
                <a:latin typeface="Tahoma"/>
                <a:cs typeface="Tahoma"/>
              </a:rPr>
              <a:t> </a:t>
            </a:r>
            <a:r>
              <a:rPr sz="1200" spc="20" dirty="0">
                <a:solidFill>
                  <a:srgbClr val="373435"/>
                </a:solidFill>
                <a:latin typeface="Tahoma"/>
                <a:cs typeface="Tahoma"/>
              </a:rPr>
              <a:t>p</a:t>
            </a:r>
            <a:r>
              <a:rPr sz="1200" spc="-5" dirty="0">
                <a:solidFill>
                  <a:srgbClr val="373435"/>
                </a:solidFill>
                <a:latin typeface="Tahoma"/>
                <a:cs typeface="Tahoma"/>
              </a:rPr>
              <a:t>a</a:t>
            </a:r>
            <a:r>
              <a:rPr sz="1200" spc="25" dirty="0">
                <a:solidFill>
                  <a:srgbClr val="373435"/>
                </a:solidFill>
                <a:latin typeface="Tahoma"/>
                <a:cs typeface="Tahoma"/>
              </a:rPr>
              <a:t>yments</a:t>
            </a:r>
            <a:endParaRPr sz="1200">
              <a:latin typeface="Tahoma"/>
              <a:cs typeface="Tahoma"/>
            </a:endParaRPr>
          </a:p>
          <a:p>
            <a:pPr marL="12700" marR="57150">
              <a:lnSpc>
                <a:spcPct val="102299"/>
              </a:lnSpc>
            </a:pPr>
            <a:r>
              <a:rPr sz="1200" spc="35" dirty="0">
                <a:solidFill>
                  <a:srgbClr val="373435"/>
                </a:solidFill>
                <a:latin typeface="Tahoma"/>
                <a:cs typeface="Tahoma"/>
              </a:rPr>
              <a:t>(of</a:t>
            </a:r>
            <a:r>
              <a:rPr sz="1200" spc="15" dirty="0">
                <a:solidFill>
                  <a:srgbClr val="373435"/>
                </a:solidFill>
                <a:latin typeface="Tahoma"/>
                <a:cs typeface="Tahoma"/>
              </a:rPr>
              <a:t>t</a:t>
            </a:r>
            <a:r>
              <a:rPr sz="1200" spc="25" dirty="0">
                <a:solidFill>
                  <a:srgbClr val="373435"/>
                </a:solidFill>
                <a:latin typeface="Tahoma"/>
                <a:cs typeface="Tahoma"/>
              </a:rPr>
              <a:t>en</a:t>
            </a:r>
            <a:r>
              <a:rPr sz="1200" spc="-100" dirty="0">
                <a:solidFill>
                  <a:srgbClr val="373435"/>
                </a:solidFill>
                <a:latin typeface="Tahoma"/>
                <a:cs typeface="Tahoma"/>
              </a:rPr>
              <a:t> </a:t>
            </a:r>
            <a:r>
              <a:rPr sz="1200" spc="20" dirty="0">
                <a:solidFill>
                  <a:srgbClr val="373435"/>
                </a:solidFill>
                <a:latin typeface="Tahoma"/>
                <a:cs typeface="Tahoma"/>
              </a:rPr>
              <a:t>because</a:t>
            </a:r>
            <a:r>
              <a:rPr sz="1200" spc="-100" dirty="0">
                <a:solidFill>
                  <a:srgbClr val="373435"/>
                </a:solidFill>
                <a:latin typeface="Tahoma"/>
                <a:cs typeface="Tahoma"/>
              </a:rPr>
              <a:t> </a:t>
            </a:r>
            <a:r>
              <a:rPr sz="1200" spc="25" dirty="0">
                <a:solidFill>
                  <a:srgbClr val="373435"/>
                </a:solidFill>
                <a:latin typeface="Tahoma"/>
                <a:cs typeface="Tahoma"/>
              </a:rPr>
              <a:t>raiding</a:t>
            </a:r>
            <a:r>
              <a:rPr sz="1200" spc="-100" dirty="0">
                <a:solidFill>
                  <a:srgbClr val="373435"/>
                </a:solidFill>
                <a:latin typeface="Tahoma"/>
                <a:cs typeface="Tahoma"/>
              </a:rPr>
              <a:t> </a:t>
            </a:r>
            <a:r>
              <a:rPr sz="1200" spc="10" dirty="0">
                <a:solidFill>
                  <a:srgbClr val="373435"/>
                </a:solidFill>
                <a:latin typeface="Tahoma"/>
                <a:cs typeface="Tahoma"/>
              </a:rPr>
              <a:t>m</a:t>
            </a:r>
            <a:r>
              <a:rPr sz="1200" spc="-15" dirty="0">
                <a:solidFill>
                  <a:srgbClr val="373435"/>
                </a:solidFill>
                <a:latin typeface="Tahoma"/>
                <a:cs typeface="Tahoma"/>
              </a:rPr>
              <a:t>a</a:t>
            </a:r>
            <a:r>
              <a:rPr sz="1200" spc="-5" dirty="0">
                <a:solidFill>
                  <a:srgbClr val="373435"/>
                </a:solidFill>
                <a:latin typeface="Tahoma"/>
                <a:cs typeface="Tahoma"/>
              </a:rPr>
              <a:t>y  </a:t>
            </a:r>
            <a:r>
              <a:rPr sz="1200" spc="50" dirty="0">
                <a:solidFill>
                  <a:srgbClr val="373435"/>
                </a:solidFill>
                <a:latin typeface="Tahoma"/>
                <a:cs typeface="Tahoma"/>
              </a:rPr>
              <a:t>not</a:t>
            </a:r>
            <a:r>
              <a:rPr sz="1200" spc="-100" dirty="0">
                <a:solidFill>
                  <a:srgbClr val="373435"/>
                </a:solidFill>
                <a:latin typeface="Tahoma"/>
                <a:cs typeface="Tahoma"/>
              </a:rPr>
              <a:t> </a:t>
            </a:r>
            <a:r>
              <a:rPr sz="1200" spc="30" dirty="0">
                <a:solidFill>
                  <a:srgbClr val="373435"/>
                </a:solidFill>
                <a:latin typeface="Tahoma"/>
                <a:cs typeface="Tahoma"/>
              </a:rPr>
              <a:t>produce</a:t>
            </a:r>
            <a:r>
              <a:rPr sz="1200" spc="-100" dirty="0">
                <a:solidFill>
                  <a:srgbClr val="373435"/>
                </a:solidFill>
                <a:latin typeface="Tahoma"/>
                <a:cs typeface="Tahoma"/>
              </a:rPr>
              <a:t> </a:t>
            </a:r>
            <a:r>
              <a:rPr sz="1200" spc="25" dirty="0">
                <a:solidFill>
                  <a:srgbClr val="373435"/>
                </a:solidFill>
                <a:latin typeface="Tahoma"/>
                <a:cs typeface="Tahoma"/>
              </a:rPr>
              <a:t>enough  </a:t>
            </a:r>
            <a:r>
              <a:rPr sz="1200" spc="20" dirty="0">
                <a:solidFill>
                  <a:srgbClr val="373435"/>
                </a:solidFill>
                <a:latin typeface="Tahoma"/>
                <a:cs typeface="Tahoma"/>
              </a:rPr>
              <a:t>e</a:t>
            </a:r>
            <a:r>
              <a:rPr sz="1200" dirty="0">
                <a:solidFill>
                  <a:srgbClr val="373435"/>
                </a:solidFill>
                <a:latin typeface="Tahoma"/>
                <a:cs typeface="Tahoma"/>
              </a:rPr>
              <a:t>c</a:t>
            </a:r>
            <a:r>
              <a:rPr sz="1200" spc="30" dirty="0">
                <a:solidFill>
                  <a:srgbClr val="373435"/>
                </a:solidFill>
                <a:latin typeface="Tahoma"/>
                <a:cs typeface="Tahoma"/>
              </a:rPr>
              <a:t>onomic</a:t>
            </a:r>
            <a:r>
              <a:rPr sz="1200" spc="-100" dirty="0">
                <a:solidFill>
                  <a:srgbClr val="373435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373435"/>
                </a:solidFill>
                <a:latin typeface="Tahoma"/>
                <a:cs typeface="Tahoma"/>
              </a:rPr>
              <a:t>gains)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910434" y="5132403"/>
            <a:ext cx="1980564" cy="440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199"/>
              </a:lnSpc>
              <a:spcBef>
                <a:spcPts val="100"/>
              </a:spcBef>
            </a:pPr>
            <a:r>
              <a:rPr sz="1200" spc="30" dirty="0">
                <a:solidFill>
                  <a:srgbClr val="373435"/>
                </a:solidFill>
                <a:latin typeface="Tahoma"/>
                <a:cs typeface="Tahoma"/>
              </a:rPr>
              <a:t>Abductions/Kidnapping/ </a:t>
            </a:r>
            <a:r>
              <a:rPr sz="1200" spc="35" dirty="0">
                <a:solidFill>
                  <a:srgbClr val="373435"/>
                </a:solidFill>
                <a:latin typeface="Tahoma"/>
                <a:cs typeface="Tahoma"/>
              </a:rPr>
              <a:t> </a:t>
            </a:r>
            <a:r>
              <a:rPr sz="1200" spc="30" dirty="0">
                <a:solidFill>
                  <a:srgbClr val="373435"/>
                </a:solidFill>
                <a:latin typeface="Tahoma"/>
                <a:cs typeface="Tahoma"/>
              </a:rPr>
              <a:t>Ritual</a:t>
            </a:r>
            <a:r>
              <a:rPr sz="1200" spc="-100" dirty="0">
                <a:solidFill>
                  <a:srgbClr val="373435"/>
                </a:solidFill>
                <a:latin typeface="Tahoma"/>
                <a:cs typeface="Tahoma"/>
              </a:rPr>
              <a:t> </a:t>
            </a:r>
            <a:r>
              <a:rPr sz="1200" spc="30" dirty="0">
                <a:solidFill>
                  <a:srgbClr val="373435"/>
                </a:solidFill>
                <a:latin typeface="Tahoma"/>
                <a:cs typeface="Tahoma"/>
              </a:rPr>
              <a:t>Killings</a:t>
            </a:r>
            <a:r>
              <a:rPr sz="1200" spc="-100" dirty="0">
                <a:solidFill>
                  <a:srgbClr val="373435"/>
                </a:solidFill>
                <a:latin typeface="Tahoma"/>
                <a:cs typeface="Tahoma"/>
              </a:rPr>
              <a:t> </a:t>
            </a:r>
            <a:r>
              <a:rPr sz="1200" spc="55" dirty="0">
                <a:solidFill>
                  <a:srgbClr val="373435"/>
                </a:solidFill>
                <a:latin typeface="Tahoma"/>
                <a:cs typeface="Tahoma"/>
              </a:rPr>
              <a:t>for</a:t>
            </a:r>
            <a:r>
              <a:rPr sz="1200" spc="-100" dirty="0">
                <a:solidFill>
                  <a:srgbClr val="373435"/>
                </a:solidFill>
                <a:latin typeface="Tahoma"/>
                <a:cs typeface="Tahoma"/>
              </a:rPr>
              <a:t> </a:t>
            </a:r>
            <a:r>
              <a:rPr sz="1200" spc="35" dirty="0">
                <a:solidFill>
                  <a:srgbClr val="373435"/>
                </a:solidFill>
                <a:latin typeface="Tahoma"/>
                <a:cs typeface="Tahoma"/>
              </a:rPr>
              <a:t>body</a:t>
            </a:r>
            <a:r>
              <a:rPr sz="1200" spc="-100" dirty="0">
                <a:solidFill>
                  <a:srgbClr val="373435"/>
                </a:solidFill>
                <a:latin typeface="Tahoma"/>
                <a:cs typeface="Tahoma"/>
              </a:rPr>
              <a:t> </a:t>
            </a:r>
            <a:r>
              <a:rPr sz="1200" spc="30" dirty="0">
                <a:solidFill>
                  <a:srgbClr val="373435"/>
                </a:solidFill>
                <a:latin typeface="Tahoma"/>
                <a:cs typeface="Tahoma"/>
              </a:rPr>
              <a:t>parts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2570434" y="3614182"/>
            <a:ext cx="144145" cy="101600"/>
          </a:xfrm>
          <a:custGeom>
            <a:avLst/>
            <a:gdLst/>
            <a:ahLst/>
            <a:cxnLst/>
            <a:rect l="l" t="t" r="r" b="b"/>
            <a:pathLst>
              <a:path w="144144" h="101600">
                <a:moveTo>
                  <a:pt x="0" y="39628"/>
                </a:moveTo>
                <a:lnTo>
                  <a:pt x="60401" y="101543"/>
                </a:lnTo>
                <a:lnTo>
                  <a:pt x="143807" y="0"/>
                </a:lnTo>
              </a:path>
            </a:pathLst>
          </a:custGeom>
          <a:ln w="52085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570432" y="5329080"/>
            <a:ext cx="144145" cy="101600"/>
          </a:xfrm>
          <a:custGeom>
            <a:avLst/>
            <a:gdLst/>
            <a:ahLst/>
            <a:cxnLst/>
            <a:rect l="l" t="t" r="r" b="b"/>
            <a:pathLst>
              <a:path w="144144" h="101600">
                <a:moveTo>
                  <a:pt x="0" y="39628"/>
                </a:moveTo>
                <a:lnTo>
                  <a:pt x="60405" y="101543"/>
                </a:lnTo>
                <a:lnTo>
                  <a:pt x="143812" y="0"/>
                </a:lnTo>
              </a:path>
            </a:pathLst>
          </a:custGeom>
          <a:ln w="52085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415501" y="1899284"/>
            <a:ext cx="144145" cy="101600"/>
          </a:xfrm>
          <a:custGeom>
            <a:avLst/>
            <a:gdLst/>
            <a:ahLst/>
            <a:cxnLst/>
            <a:rect l="l" t="t" r="r" b="b"/>
            <a:pathLst>
              <a:path w="144145" h="101600">
                <a:moveTo>
                  <a:pt x="0" y="39628"/>
                </a:moveTo>
                <a:lnTo>
                  <a:pt x="60401" y="101543"/>
                </a:lnTo>
                <a:lnTo>
                  <a:pt x="143807" y="0"/>
                </a:lnTo>
              </a:path>
            </a:pathLst>
          </a:custGeom>
          <a:ln w="52085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415499" y="3614182"/>
            <a:ext cx="144145" cy="101600"/>
          </a:xfrm>
          <a:custGeom>
            <a:avLst/>
            <a:gdLst/>
            <a:ahLst/>
            <a:cxnLst/>
            <a:rect l="l" t="t" r="r" b="b"/>
            <a:pathLst>
              <a:path w="144145" h="101600">
                <a:moveTo>
                  <a:pt x="0" y="39628"/>
                </a:moveTo>
                <a:lnTo>
                  <a:pt x="60405" y="101543"/>
                </a:lnTo>
                <a:lnTo>
                  <a:pt x="143812" y="0"/>
                </a:lnTo>
              </a:path>
            </a:pathLst>
          </a:custGeom>
          <a:ln w="52085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415501" y="5329080"/>
            <a:ext cx="144145" cy="101600"/>
          </a:xfrm>
          <a:custGeom>
            <a:avLst/>
            <a:gdLst/>
            <a:ahLst/>
            <a:cxnLst/>
            <a:rect l="l" t="t" r="r" b="b"/>
            <a:pathLst>
              <a:path w="144145" h="101600">
                <a:moveTo>
                  <a:pt x="0" y="39628"/>
                </a:moveTo>
                <a:lnTo>
                  <a:pt x="60401" y="101543"/>
                </a:lnTo>
                <a:lnTo>
                  <a:pt x="143807" y="0"/>
                </a:lnTo>
              </a:path>
            </a:pathLst>
          </a:custGeom>
          <a:ln w="52085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600" y="1040513"/>
            <a:ext cx="10866755" cy="5755640"/>
            <a:chOff x="0" y="995701"/>
            <a:chExt cx="10866755" cy="57556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995702"/>
              <a:ext cx="10866751" cy="575530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995701"/>
              <a:ext cx="10866755" cy="5755640"/>
            </a:xfrm>
            <a:custGeom>
              <a:avLst/>
              <a:gdLst/>
              <a:ahLst/>
              <a:cxnLst/>
              <a:rect l="l" t="t" r="r" b="b"/>
              <a:pathLst>
                <a:path w="10866755" h="5755640">
                  <a:moveTo>
                    <a:pt x="0" y="5755305"/>
                  </a:moveTo>
                  <a:lnTo>
                    <a:pt x="0" y="0"/>
                  </a:lnTo>
                  <a:lnTo>
                    <a:pt x="10866751" y="0"/>
                  </a:lnTo>
                  <a:lnTo>
                    <a:pt x="10866751" y="5755305"/>
                  </a:lnTo>
                  <a:lnTo>
                    <a:pt x="0" y="5755305"/>
                  </a:lnTo>
                  <a:close/>
                </a:path>
              </a:pathLst>
            </a:custGeom>
            <a:solidFill>
              <a:srgbClr val="6687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9757" y="2825272"/>
              <a:ext cx="3519683" cy="3263907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99168" y="260118"/>
            <a:ext cx="40106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u="sng" spc="250" dirty="0">
                <a:solidFill>
                  <a:srgbClr val="056FA7"/>
                </a:solidFill>
                <a:uFill>
                  <a:solidFill>
                    <a:srgbClr val="499FC4"/>
                  </a:solidFill>
                </a:uFill>
              </a:rPr>
              <a:t>RESPONS</a:t>
            </a:r>
            <a:r>
              <a:rPr sz="3600" u="sng" spc="100" dirty="0">
                <a:solidFill>
                  <a:srgbClr val="056FA7"/>
                </a:solidFill>
                <a:uFill>
                  <a:solidFill>
                    <a:srgbClr val="499FC4"/>
                  </a:solidFill>
                </a:uFill>
              </a:rPr>
              <a:t>E</a:t>
            </a:r>
            <a:r>
              <a:rPr sz="3600" u="sng" spc="-275" dirty="0">
                <a:solidFill>
                  <a:srgbClr val="056FA7"/>
                </a:solidFill>
                <a:uFill>
                  <a:solidFill>
                    <a:srgbClr val="499FC4"/>
                  </a:solidFill>
                </a:uFill>
              </a:rPr>
              <a:t> </a:t>
            </a:r>
            <a:r>
              <a:rPr sz="3600" u="sng" spc="160" dirty="0">
                <a:solidFill>
                  <a:srgbClr val="056FA7"/>
                </a:solidFill>
                <a:uFill>
                  <a:solidFill>
                    <a:srgbClr val="499FC4"/>
                  </a:solidFill>
                </a:uFill>
              </a:rPr>
              <a:t>PH</a:t>
            </a:r>
            <a:r>
              <a:rPr sz="3600" u="sng" spc="130" dirty="0">
                <a:solidFill>
                  <a:srgbClr val="056FA7"/>
                </a:solidFill>
                <a:uFill>
                  <a:solidFill>
                    <a:srgbClr val="499FC4"/>
                  </a:solidFill>
                </a:uFill>
              </a:rPr>
              <a:t>A</a:t>
            </a:r>
            <a:r>
              <a:rPr sz="3600" u="sng" spc="240" dirty="0">
                <a:solidFill>
                  <a:srgbClr val="056FA7"/>
                </a:solidFill>
                <a:uFill>
                  <a:solidFill>
                    <a:srgbClr val="499FC4"/>
                  </a:solidFill>
                </a:uFill>
              </a:rPr>
              <a:t>SE</a:t>
            </a:r>
            <a:endParaRPr sz="3600"/>
          </a:p>
        </p:txBody>
      </p:sp>
      <p:sp>
        <p:nvSpPr>
          <p:cNvPr id="7" name="object 7"/>
          <p:cNvSpPr txBox="1"/>
          <p:nvPr/>
        </p:nvSpPr>
        <p:spPr>
          <a:xfrm>
            <a:off x="1508180" y="3918333"/>
            <a:ext cx="224599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75" dirty="0">
                <a:solidFill>
                  <a:srgbClr val="FFFFFF"/>
                </a:solidFill>
                <a:latin typeface="Tahoma"/>
                <a:cs typeface="Tahoma"/>
              </a:rPr>
              <a:t>Alert</a:t>
            </a:r>
            <a:r>
              <a:rPr sz="17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35" dirty="0">
                <a:solidFill>
                  <a:srgbClr val="FFFFFF"/>
                </a:solidFill>
                <a:latin typeface="Tahoma"/>
                <a:cs typeface="Tahoma"/>
              </a:rPr>
              <a:t>security</a:t>
            </a:r>
            <a:r>
              <a:rPr sz="17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25" dirty="0">
                <a:solidFill>
                  <a:srgbClr val="FFFFFF"/>
                </a:solidFill>
                <a:latin typeface="Tahoma"/>
                <a:cs typeface="Tahoma"/>
              </a:rPr>
              <a:t>agencies</a:t>
            </a:r>
            <a:endParaRPr sz="17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97547" y="4465982"/>
            <a:ext cx="1950085" cy="511809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5080">
              <a:lnSpc>
                <a:spcPts val="1789"/>
              </a:lnSpc>
              <a:spcBef>
                <a:spcPts val="365"/>
              </a:spcBef>
            </a:pPr>
            <a:r>
              <a:rPr sz="1700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1700" spc="50" dirty="0">
                <a:solidFill>
                  <a:srgbClr val="FFFFFF"/>
                </a:solidFill>
                <a:latin typeface="Tahoma"/>
                <a:cs typeface="Tahoma"/>
              </a:rPr>
              <a:t>onsult</a:t>
            </a:r>
            <a:r>
              <a:rPr sz="17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1700" spc="40" dirty="0">
                <a:solidFill>
                  <a:srgbClr val="FFFFFF"/>
                </a:solidFill>
                <a:latin typeface="Tahoma"/>
                <a:cs typeface="Tahoma"/>
              </a:rPr>
              <a:t>ommunity  </a:t>
            </a:r>
            <a:r>
              <a:rPr sz="1700" spc="30" dirty="0">
                <a:solidFill>
                  <a:srgbClr val="FFFFFF"/>
                </a:solidFill>
                <a:latin typeface="Tahoma"/>
                <a:cs typeface="Tahoma"/>
              </a:rPr>
              <a:t>Leadership</a:t>
            </a:r>
            <a:endParaRPr sz="17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06481" y="3058868"/>
            <a:ext cx="2501900" cy="54229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>
              <a:lnSpc>
                <a:spcPts val="2030"/>
              </a:lnSpc>
              <a:spcBef>
                <a:spcPts val="175"/>
              </a:spcBef>
            </a:pPr>
            <a:r>
              <a:rPr sz="1700" spc="55" dirty="0">
                <a:solidFill>
                  <a:srgbClr val="FFFFFF"/>
                </a:solidFill>
                <a:latin typeface="Tahoma"/>
                <a:cs typeface="Tahoma"/>
              </a:rPr>
              <a:t>Refer</a:t>
            </a:r>
            <a:r>
              <a:rPr sz="17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8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700" spc="8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7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35" dirty="0">
                <a:solidFill>
                  <a:srgbClr val="FFFFFF"/>
                </a:solidFill>
                <a:latin typeface="Tahoma"/>
                <a:cs typeface="Tahoma"/>
              </a:rPr>
              <a:t>Religious/  </a:t>
            </a:r>
            <a:r>
              <a:rPr sz="1700" spc="-10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700" spc="45" dirty="0">
                <a:solidFill>
                  <a:srgbClr val="FFFFFF"/>
                </a:solidFill>
                <a:latin typeface="Tahoma"/>
                <a:cs typeface="Tahoma"/>
              </a:rPr>
              <a:t>raditional</a:t>
            </a:r>
            <a:r>
              <a:rPr sz="17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40" dirty="0">
                <a:solidFill>
                  <a:srgbClr val="FFFFFF"/>
                </a:solidFill>
                <a:latin typeface="Tahoma"/>
                <a:cs typeface="Tahoma"/>
              </a:rPr>
              <a:t>Organizations</a:t>
            </a:r>
            <a:endParaRPr sz="1700" dirty="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08213" y="5229852"/>
            <a:ext cx="2303780" cy="51562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1820"/>
              </a:lnSpc>
              <a:spcBef>
                <a:spcPts val="340"/>
              </a:spcBef>
            </a:pPr>
            <a:r>
              <a:rPr sz="1700" spc="75" dirty="0">
                <a:solidFill>
                  <a:srgbClr val="FFFFFF"/>
                </a:solidFill>
                <a:latin typeface="Tahoma"/>
                <a:cs typeface="Tahoma"/>
              </a:rPr>
              <a:t>Alert</a:t>
            </a:r>
            <a:r>
              <a:rPr sz="17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50" dirty="0">
                <a:solidFill>
                  <a:srgbClr val="FFFFFF"/>
                </a:solidFill>
                <a:latin typeface="Tahoma"/>
                <a:cs typeface="Tahoma"/>
              </a:rPr>
              <a:t>those</a:t>
            </a:r>
            <a:r>
              <a:rPr sz="17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50" dirty="0">
                <a:solidFill>
                  <a:srgbClr val="FFFFFF"/>
                </a:solidFill>
                <a:latin typeface="Tahoma"/>
                <a:cs typeface="Tahoma"/>
              </a:rPr>
              <a:t>at</a:t>
            </a:r>
            <a:r>
              <a:rPr sz="17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20" dirty="0">
                <a:solidFill>
                  <a:srgbClr val="FFFFFF"/>
                </a:solidFill>
                <a:latin typeface="Tahoma"/>
                <a:cs typeface="Tahoma"/>
              </a:rPr>
              <a:t>Risk</a:t>
            </a:r>
            <a:r>
              <a:rPr sz="17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50" dirty="0">
                <a:solidFill>
                  <a:srgbClr val="FFFFFF"/>
                </a:solidFill>
                <a:latin typeface="Tahoma"/>
                <a:cs typeface="Tahoma"/>
              </a:rPr>
              <a:t>with  </a:t>
            </a:r>
            <a:r>
              <a:rPr sz="1700" spc="35" dirty="0">
                <a:solidFill>
                  <a:srgbClr val="FFFFFF"/>
                </a:solidFill>
                <a:latin typeface="Tahoma"/>
                <a:cs typeface="Tahoma"/>
              </a:rPr>
              <a:t>Radio</a:t>
            </a:r>
            <a:r>
              <a:rPr sz="17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-20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1700" spc="35" dirty="0">
                <a:solidFill>
                  <a:srgbClr val="FFFFFF"/>
                </a:solidFill>
                <a:latin typeface="Tahoma"/>
                <a:cs typeface="Tahoma"/>
              </a:rPr>
              <a:t>ommunications</a:t>
            </a:r>
            <a:endParaRPr sz="1700">
              <a:latin typeface="Tahoma"/>
              <a:cs typeface="Tahom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97671" y="2825272"/>
            <a:ext cx="3519684" cy="3263907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7565587" y="3946942"/>
            <a:ext cx="224726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3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700" spc="25" dirty="0">
                <a:solidFill>
                  <a:srgbClr val="FFFFFF"/>
                </a:solidFill>
                <a:latin typeface="Tahoma"/>
                <a:cs typeface="Tahoma"/>
              </a:rPr>
              <a:t>vacua</a:t>
            </a:r>
            <a:r>
              <a:rPr sz="1700" spc="-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700" spc="5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7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1700" spc="45" dirty="0">
                <a:solidFill>
                  <a:srgbClr val="FFFFFF"/>
                </a:solidFill>
                <a:latin typeface="Tahoma"/>
                <a:cs typeface="Tahoma"/>
              </a:rPr>
              <a:t>ommunities</a:t>
            </a:r>
            <a:endParaRPr sz="17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577032" y="3103451"/>
            <a:ext cx="2575560" cy="52641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280"/>
              </a:spcBef>
            </a:pPr>
            <a:r>
              <a:rPr sz="1700" spc="25" dirty="0">
                <a:solidFill>
                  <a:srgbClr val="FFFFFF"/>
                </a:solidFill>
                <a:latin typeface="Tahoma"/>
                <a:cs typeface="Tahoma"/>
              </a:rPr>
              <a:t>Send</a:t>
            </a:r>
            <a:r>
              <a:rPr sz="17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55" dirty="0">
                <a:solidFill>
                  <a:srgbClr val="FFFFFF"/>
                </a:solidFill>
                <a:latin typeface="Tahoma"/>
                <a:cs typeface="Tahoma"/>
              </a:rPr>
              <a:t>alert</a:t>
            </a:r>
            <a:r>
              <a:rPr sz="17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10" dirty="0">
                <a:solidFill>
                  <a:srgbClr val="FFFFFF"/>
                </a:solidFill>
                <a:latin typeface="Tahoma"/>
                <a:cs typeface="Tahoma"/>
              </a:rPr>
              <a:t>via</a:t>
            </a:r>
            <a:r>
              <a:rPr sz="17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40" dirty="0">
                <a:solidFill>
                  <a:srgbClr val="FFFFFF"/>
                </a:solidFill>
                <a:latin typeface="Tahoma"/>
                <a:cs typeface="Tahoma"/>
              </a:rPr>
              <a:t>CLEEN</a:t>
            </a:r>
            <a:r>
              <a:rPr sz="17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75" dirty="0">
                <a:solidFill>
                  <a:srgbClr val="FFFFFF"/>
                </a:solidFill>
                <a:latin typeface="Tahoma"/>
                <a:cs typeface="Tahoma"/>
              </a:rPr>
              <a:t>Ap</a:t>
            </a:r>
            <a:r>
              <a:rPr sz="1700" spc="30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1700" dirty="0">
                <a:solidFill>
                  <a:srgbClr val="FFFFFF"/>
                </a:solidFill>
                <a:latin typeface="Tahoma"/>
                <a:cs typeface="Tahoma"/>
              </a:rPr>
              <a:t>/  </a:t>
            </a:r>
            <a:r>
              <a:rPr sz="1700" spc="50" dirty="0">
                <a:solidFill>
                  <a:srgbClr val="FFFFFF"/>
                </a:solidFill>
                <a:latin typeface="Tahoma"/>
                <a:cs typeface="Tahoma"/>
              </a:rPr>
              <a:t>WhatsApp</a:t>
            </a:r>
            <a:r>
              <a:rPr sz="17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35" dirty="0">
                <a:solidFill>
                  <a:srgbClr val="FFFFFF"/>
                </a:solidFill>
                <a:latin typeface="Tahoma"/>
                <a:cs typeface="Tahoma"/>
              </a:rPr>
              <a:t>Groups</a:t>
            </a:r>
            <a:endParaRPr sz="17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65587" y="4602383"/>
            <a:ext cx="172783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30" dirty="0">
                <a:solidFill>
                  <a:srgbClr val="FFFFFF"/>
                </a:solidFill>
                <a:latin typeface="Tahoma"/>
                <a:cs typeface="Tahoma"/>
              </a:rPr>
              <a:t>Engage</a:t>
            </a:r>
            <a:r>
              <a:rPr sz="17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55" dirty="0">
                <a:solidFill>
                  <a:srgbClr val="FFFFFF"/>
                </a:solidFill>
                <a:latin typeface="Tahoma"/>
                <a:cs typeface="Tahoma"/>
              </a:rPr>
              <a:t>with</a:t>
            </a:r>
            <a:r>
              <a:rPr sz="17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Tahoma"/>
                <a:cs typeface="Tahoma"/>
              </a:rPr>
              <a:t>IDPs</a:t>
            </a:r>
            <a:endParaRPr sz="17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577032" y="5229852"/>
            <a:ext cx="1908175" cy="496570"/>
          </a:xfrm>
          <a:prstGeom prst="rect">
            <a:avLst/>
          </a:prstGeom>
        </p:spPr>
        <p:txBody>
          <a:bodyPr vert="horz" wrap="square" lIns="0" tIns="59054" rIns="0" bIns="0" rtlCol="0">
            <a:spAutoFit/>
          </a:bodyPr>
          <a:lstStyle/>
          <a:p>
            <a:pPr marL="12700" marR="5080">
              <a:lnSpc>
                <a:spcPts val="1670"/>
              </a:lnSpc>
              <a:spcBef>
                <a:spcPts val="464"/>
              </a:spcBef>
            </a:pPr>
            <a:r>
              <a:rPr sz="1700" spc="50" dirty="0">
                <a:solidFill>
                  <a:srgbClr val="FFFFFF"/>
                </a:solidFill>
                <a:latin typeface="Tahoma"/>
                <a:cs typeface="Tahoma"/>
              </a:rPr>
              <a:t>Operationalise </a:t>
            </a:r>
            <a:r>
              <a:rPr sz="1700" spc="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30" dirty="0">
                <a:solidFill>
                  <a:srgbClr val="FFFFFF"/>
                </a:solidFill>
                <a:latin typeface="Tahoma"/>
                <a:cs typeface="Tahoma"/>
              </a:rPr>
              <a:t>Security</a:t>
            </a:r>
            <a:r>
              <a:rPr sz="17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90" dirty="0">
                <a:solidFill>
                  <a:srgbClr val="FFFFFF"/>
                </a:solidFill>
                <a:latin typeface="Tahoma"/>
                <a:cs typeface="Tahoma"/>
              </a:rPr>
              <a:t>Pro</a:t>
            </a:r>
            <a:r>
              <a:rPr sz="1700" spc="4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700" spc="50" dirty="0">
                <a:solidFill>
                  <a:srgbClr val="FFFFFF"/>
                </a:solidFill>
                <a:latin typeface="Tahoma"/>
                <a:cs typeface="Tahoma"/>
              </a:rPr>
              <a:t>ection</a:t>
            </a:r>
            <a:endParaRPr sz="17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600" y="1040513"/>
            <a:ext cx="10866755" cy="5755640"/>
            <a:chOff x="0" y="995701"/>
            <a:chExt cx="10866755" cy="57556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995702"/>
              <a:ext cx="10866751" cy="575530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995701"/>
              <a:ext cx="10866755" cy="5755640"/>
            </a:xfrm>
            <a:custGeom>
              <a:avLst/>
              <a:gdLst/>
              <a:ahLst/>
              <a:cxnLst/>
              <a:rect l="l" t="t" r="r" b="b"/>
              <a:pathLst>
                <a:path w="10866755" h="5755640">
                  <a:moveTo>
                    <a:pt x="0" y="5755305"/>
                  </a:moveTo>
                  <a:lnTo>
                    <a:pt x="0" y="0"/>
                  </a:lnTo>
                  <a:lnTo>
                    <a:pt x="10866751" y="0"/>
                  </a:lnTo>
                  <a:lnTo>
                    <a:pt x="10866751" y="5755305"/>
                  </a:lnTo>
                  <a:lnTo>
                    <a:pt x="0" y="5755305"/>
                  </a:lnTo>
                  <a:close/>
                </a:path>
              </a:pathLst>
            </a:custGeom>
            <a:solidFill>
              <a:srgbClr val="6687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9757" y="2825272"/>
              <a:ext cx="3519683" cy="3263907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99168" y="260118"/>
            <a:ext cx="40106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u="sng" spc="250" dirty="0">
                <a:solidFill>
                  <a:srgbClr val="056FA7"/>
                </a:solidFill>
                <a:uFill>
                  <a:solidFill>
                    <a:srgbClr val="499FC4"/>
                  </a:solidFill>
                </a:uFill>
              </a:rPr>
              <a:t>RESPONS</a:t>
            </a:r>
            <a:r>
              <a:rPr sz="3600" u="sng" spc="100" dirty="0">
                <a:solidFill>
                  <a:srgbClr val="056FA7"/>
                </a:solidFill>
                <a:uFill>
                  <a:solidFill>
                    <a:srgbClr val="499FC4"/>
                  </a:solidFill>
                </a:uFill>
              </a:rPr>
              <a:t>E</a:t>
            </a:r>
            <a:r>
              <a:rPr sz="3600" u="sng" spc="-275" dirty="0">
                <a:solidFill>
                  <a:srgbClr val="056FA7"/>
                </a:solidFill>
                <a:uFill>
                  <a:solidFill>
                    <a:srgbClr val="499FC4"/>
                  </a:solidFill>
                </a:uFill>
              </a:rPr>
              <a:t> </a:t>
            </a:r>
            <a:r>
              <a:rPr sz="3600" u="sng" spc="160" dirty="0">
                <a:solidFill>
                  <a:srgbClr val="056FA7"/>
                </a:solidFill>
                <a:uFill>
                  <a:solidFill>
                    <a:srgbClr val="499FC4"/>
                  </a:solidFill>
                </a:uFill>
              </a:rPr>
              <a:t>PH</a:t>
            </a:r>
            <a:r>
              <a:rPr sz="3600" u="sng" spc="130" dirty="0">
                <a:solidFill>
                  <a:srgbClr val="056FA7"/>
                </a:solidFill>
                <a:uFill>
                  <a:solidFill>
                    <a:srgbClr val="499FC4"/>
                  </a:solidFill>
                </a:uFill>
              </a:rPr>
              <a:t>A</a:t>
            </a:r>
            <a:r>
              <a:rPr sz="3600" u="sng" spc="240" dirty="0">
                <a:solidFill>
                  <a:srgbClr val="056FA7"/>
                </a:solidFill>
                <a:uFill>
                  <a:solidFill>
                    <a:srgbClr val="499FC4"/>
                  </a:solidFill>
                </a:uFill>
              </a:rPr>
              <a:t>SE</a:t>
            </a:r>
            <a:endParaRPr sz="3600"/>
          </a:p>
        </p:txBody>
      </p:sp>
      <p:sp>
        <p:nvSpPr>
          <p:cNvPr id="7" name="object 7"/>
          <p:cNvSpPr txBox="1"/>
          <p:nvPr/>
        </p:nvSpPr>
        <p:spPr>
          <a:xfrm>
            <a:off x="1508180" y="3918333"/>
            <a:ext cx="224599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75" dirty="0">
                <a:solidFill>
                  <a:srgbClr val="FFFFFF"/>
                </a:solidFill>
                <a:latin typeface="Tahoma"/>
                <a:cs typeface="Tahoma"/>
              </a:rPr>
              <a:t>Alert</a:t>
            </a:r>
            <a:r>
              <a:rPr sz="17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35" dirty="0">
                <a:solidFill>
                  <a:srgbClr val="FFFFFF"/>
                </a:solidFill>
                <a:latin typeface="Tahoma"/>
                <a:cs typeface="Tahoma"/>
              </a:rPr>
              <a:t>security</a:t>
            </a:r>
            <a:r>
              <a:rPr sz="17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25" dirty="0">
                <a:solidFill>
                  <a:srgbClr val="FFFFFF"/>
                </a:solidFill>
                <a:latin typeface="Tahoma"/>
                <a:cs typeface="Tahoma"/>
              </a:rPr>
              <a:t>agencies</a:t>
            </a:r>
            <a:endParaRPr sz="17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97547" y="4465982"/>
            <a:ext cx="1950085" cy="511809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5080">
              <a:lnSpc>
                <a:spcPts val="1789"/>
              </a:lnSpc>
              <a:spcBef>
                <a:spcPts val="365"/>
              </a:spcBef>
            </a:pPr>
            <a:r>
              <a:rPr sz="1700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1700" spc="50" dirty="0">
                <a:solidFill>
                  <a:srgbClr val="FFFFFF"/>
                </a:solidFill>
                <a:latin typeface="Tahoma"/>
                <a:cs typeface="Tahoma"/>
              </a:rPr>
              <a:t>onsult</a:t>
            </a:r>
            <a:r>
              <a:rPr sz="17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1700" spc="40" dirty="0">
                <a:solidFill>
                  <a:srgbClr val="FFFFFF"/>
                </a:solidFill>
                <a:latin typeface="Tahoma"/>
                <a:cs typeface="Tahoma"/>
              </a:rPr>
              <a:t>ommunity  </a:t>
            </a:r>
            <a:r>
              <a:rPr sz="1700" spc="30" dirty="0">
                <a:solidFill>
                  <a:srgbClr val="FFFFFF"/>
                </a:solidFill>
                <a:latin typeface="Tahoma"/>
                <a:cs typeface="Tahoma"/>
              </a:rPr>
              <a:t>Leadership</a:t>
            </a:r>
            <a:endParaRPr sz="17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06481" y="3058868"/>
            <a:ext cx="2501900" cy="54229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>
              <a:lnSpc>
                <a:spcPts val="2030"/>
              </a:lnSpc>
              <a:spcBef>
                <a:spcPts val="175"/>
              </a:spcBef>
            </a:pPr>
            <a:r>
              <a:rPr sz="1700" spc="55" dirty="0">
                <a:solidFill>
                  <a:srgbClr val="FFFFFF"/>
                </a:solidFill>
                <a:latin typeface="Tahoma"/>
                <a:cs typeface="Tahoma"/>
              </a:rPr>
              <a:t>Refer</a:t>
            </a:r>
            <a:r>
              <a:rPr sz="17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8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700" spc="8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7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35" dirty="0">
                <a:solidFill>
                  <a:srgbClr val="FFFFFF"/>
                </a:solidFill>
                <a:latin typeface="Tahoma"/>
                <a:cs typeface="Tahoma"/>
              </a:rPr>
              <a:t>Religious/  </a:t>
            </a:r>
            <a:r>
              <a:rPr sz="1700" spc="-10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700" spc="45" dirty="0">
                <a:solidFill>
                  <a:srgbClr val="FFFFFF"/>
                </a:solidFill>
                <a:latin typeface="Tahoma"/>
                <a:cs typeface="Tahoma"/>
              </a:rPr>
              <a:t>raditional</a:t>
            </a:r>
            <a:r>
              <a:rPr sz="17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40" dirty="0">
                <a:solidFill>
                  <a:srgbClr val="FFFFFF"/>
                </a:solidFill>
                <a:latin typeface="Tahoma"/>
                <a:cs typeface="Tahoma"/>
              </a:rPr>
              <a:t>Organizations</a:t>
            </a:r>
            <a:endParaRPr sz="1700" dirty="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08213" y="5229852"/>
            <a:ext cx="2303780" cy="51562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1820"/>
              </a:lnSpc>
              <a:spcBef>
                <a:spcPts val="340"/>
              </a:spcBef>
            </a:pPr>
            <a:r>
              <a:rPr sz="1700" spc="75" dirty="0">
                <a:solidFill>
                  <a:srgbClr val="FFFFFF"/>
                </a:solidFill>
                <a:latin typeface="Tahoma"/>
                <a:cs typeface="Tahoma"/>
              </a:rPr>
              <a:t>Alert</a:t>
            </a:r>
            <a:r>
              <a:rPr sz="17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50" dirty="0">
                <a:solidFill>
                  <a:srgbClr val="FFFFFF"/>
                </a:solidFill>
                <a:latin typeface="Tahoma"/>
                <a:cs typeface="Tahoma"/>
              </a:rPr>
              <a:t>those</a:t>
            </a:r>
            <a:r>
              <a:rPr sz="17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50" dirty="0">
                <a:solidFill>
                  <a:srgbClr val="FFFFFF"/>
                </a:solidFill>
                <a:latin typeface="Tahoma"/>
                <a:cs typeface="Tahoma"/>
              </a:rPr>
              <a:t>at</a:t>
            </a:r>
            <a:r>
              <a:rPr sz="17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20" dirty="0">
                <a:solidFill>
                  <a:srgbClr val="FFFFFF"/>
                </a:solidFill>
                <a:latin typeface="Tahoma"/>
                <a:cs typeface="Tahoma"/>
              </a:rPr>
              <a:t>Risk</a:t>
            </a:r>
            <a:r>
              <a:rPr sz="17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50" dirty="0">
                <a:solidFill>
                  <a:srgbClr val="FFFFFF"/>
                </a:solidFill>
                <a:latin typeface="Tahoma"/>
                <a:cs typeface="Tahoma"/>
              </a:rPr>
              <a:t>with  </a:t>
            </a:r>
            <a:r>
              <a:rPr sz="1700" spc="35" dirty="0">
                <a:solidFill>
                  <a:srgbClr val="FFFFFF"/>
                </a:solidFill>
                <a:latin typeface="Tahoma"/>
                <a:cs typeface="Tahoma"/>
              </a:rPr>
              <a:t>Radio</a:t>
            </a:r>
            <a:r>
              <a:rPr sz="17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-20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1700" spc="35" dirty="0">
                <a:solidFill>
                  <a:srgbClr val="FFFFFF"/>
                </a:solidFill>
                <a:latin typeface="Tahoma"/>
                <a:cs typeface="Tahoma"/>
              </a:rPr>
              <a:t>ommunications</a:t>
            </a:r>
            <a:endParaRPr sz="1700">
              <a:latin typeface="Tahoma"/>
              <a:cs typeface="Tahom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97671" y="2825272"/>
            <a:ext cx="3519684" cy="3263907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7565587" y="3946942"/>
            <a:ext cx="224726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3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700" spc="25" dirty="0">
                <a:solidFill>
                  <a:srgbClr val="FFFFFF"/>
                </a:solidFill>
                <a:latin typeface="Tahoma"/>
                <a:cs typeface="Tahoma"/>
              </a:rPr>
              <a:t>vacua</a:t>
            </a:r>
            <a:r>
              <a:rPr sz="1700" spc="-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700" spc="5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7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1700" spc="45" dirty="0">
                <a:solidFill>
                  <a:srgbClr val="FFFFFF"/>
                </a:solidFill>
                <a:latin typeface="Tahoma"/>
                <a:cs typeface="Tahoma"/>
              </a:rPr>
              <a:t>ommunities</a:t>
            </a:r>
            <a:endParaRPr sz="17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577032" y="3103451"/>
            <a:ext cx="2575560" cy="52641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280"/>
              </a:spcBef>
            </a:pPr>
            <a:r>
              <a:rPr sz="1700" spc="25" dirty="0">
                <a:solidFill>
                  <a:srgbClr val="FFFFFF"/>
                </a:solidFill>
                <a:latin typeface="Tahoma"/>
                <a:cs typeface="Tahoma"/>
              </a:rPr>
              <a:t>Send</a:t>
            </a:r>
            <a:r>
              <a:rPr sz="17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55" dirty="0">
                <a:solidFill>
                  <a:srgbClr val="FFFFFF"/>
                </a:solidFill>
                <a:latin typeface="Tahoma"/>
                <a:cs typeface="Tahoma"/>
              </a:rPr>
              <a:t>alert</a:t>
            </a:r>
            <a:r>
              <a:rPr sz="17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10" dirty="0">
                <a:solidFill>
                  <a:srgbClr val="FFFFFF"/>
                </a:solidFill>
                <a:latin typeface="Tahoma"/>
                <a:cs typeface="Tahoma"/>
              </a:rPr>
              <a:t>via</a:t>
            </a:r>
            <a:r>
              <a:rPr sz="17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40" dirty="0">
                <a:solidFill>
                  <a:srgbClr val="FFFFFF"/>
                </a:solidFill>
                <a:latin typeface="Tahoma"/>
                <a:cs typeface="Tahoma"/>
              </a:rPr>
              <a:t>CLEEN</a:t>
            </a:r>
            <a:r>
              <a:rPr sz="17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75" dirty="0">
                <a:solidFill>
                  <a:srgbClr val="FFFFFF"/>
                </a:solidFill>
                <a:latin typeface="Tahoma"/>
                <a:cs typeface="Tahoma"/>
              </a:rPr>
              <a:t>Ap</a:t>
            </a:r>
            <a:r>
              <a:rPr sz="1700" spc="30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1700" dirty="0">
                <a:solidFill>
                  <a:srgbClr val="FFFFFF"/>
                </a:solidFill>
                <a:latin typeface="Tahoma"/>
                <a:cs typeface="Tahoma"/>
              </a:rPr>
              <a:t>/  </a:t>
            </a:r>
            <a:r>
              <a:rPr sz="1700" spc="50" dirty="0">
                <a:solidFill>
                  <a:srgbClr val="FFFFFF"/>
                </a:solidFill>
                <a:latin typeface="Tahoma"/>
                <a:cs typeface="Tahoma"/>
              </a:rPr>
              <a:t>WhatsApp</a:t>
            </a:r>
            <a:r>
              <a:rPr sz="17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35" dirty="0">
                <a:solidFill>
                  <a:srgbClr val="FFFFFF"/>
                </a:solidFill>
                <a:latin typeface="Tahoma"/>
                <a:cs typeface="Tahoma"/>
              </a:rPr>
              <a:t>Groups</a:t>
            </a:r>
            <a:endParaRPr sz="17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65587" y="4602383"/>
            <a:ext cx="172783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30" dirty="0">
                <a:solidFill>
                  <a:srgbClr val="FFFFFF"/>
                </a:solidFill>
                <a:latin typeface="Tahoma"/>
                <a:cs typeface="Tahoma"/>
              </a:rPr>
              <a:t>Engage</a:t>
            </a:r>
            <a:r>
              <a:rPr sz="17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55" dirty="0">
                <a:solidFill>
                  <a:srgbClr val="FFFFFF"/>
                </a:solidFill>
                <a:latin typeface="Tahoma"/>
                <a:cs typeface="Tahoma"/>
              </a:rPr>
              <a:t>with</a:t>
            </a:r>
            <a:r>
              <a:rPr sz="17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Tahoma"/>
                <a:cs typeface="Tahoma"/>
              </a:rPr>
              <a:t>IDPs</a:t>
            </a:r>
            <a:endParaRPr sz="17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577032" y="5229852"/>
            <a:ext cx="1908175" cy="496570"/>
          </a:xfrm>
          <a:prstGeom prst="rect">
            <a:avLst/>
          </a:prstGeom>
        </p:spPr>
        <p:txBody>
          <a:bodyPr vert="horz" wrap="square" lIns="0" tIns="59054" rIns="0" bIns="0" rtlCol="0">
            <a:spAutoFit/>
          </a:bodyPr>
          <a:lstStyle/>
          <a:p>
            <a:pPr marL="12700" marR="5080">
              <a:lnSpc>
                <a:spcPts val="1670"/>
              </a:lnSpc>
              <a:spcBef>
                <a:spcPts val="464"/>
              </a:spcBef>
            </a:pPr>
            <a:r>
              <a:rPr sz="1700" spc="50" dirty="0">
                <a:solidFill>
                  <a:srgbClr val="FFFFFF"/>
                </a:solidFill>
                <a:latin typeface="Tahoma"/>
                <a:cs typeface="Tahoma"/>
              </a:rPr>
              <a:t>Operationalise </a:t>
            </a:r>
            <a:r>
              <a:rPr sz="1700" spc="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30" dirty="0">
                <a:solidFill>
                  <a:srgbClr val="FFFFFF"/>
                </a:solidFill>
                <a:latin typeface="Tahoma"/>
                <a:cs typeface="Tahoma"/>
              </a:rPr>
              <a:t>Security</a:t>
            </a:r>
            <a:r>
              <a:rPr sz="17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90" dirty="0">
                <a:solidFill>
                  <a:srgbClr val="FFFFFF"/>
                </a:solidFill>
                <a:latin typeface="Tahoma"/>
                <a:cs typeface="Tahoma"/>
              </a:rPr>
              <a:t>Pro</a:t>
            </a:r>
            <a:r>
              <a:rPr sz="1700" spc="4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700" spc="50" dirty="0">
                <a:solidFill>
                  <a:srgbClr val="FFFFFF"/>
                </a:solidFill>
                <a:latin typeface="Tahoma"/>
                <a:cs typeface="Tahoma"/>
              </a:rPr>
              <a:t>ection</a:t>
            </a:r>
            <a:endParaRPr sz="170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235128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3" y="5939"/>
            <a:ext cx="10868025" cy="3340100"/>
          </a:xfrm>
          <a:custGeom>
            <a:avLst/>
            <a:gdLst/>
            <a:ahLst/>
            <a:cxnLst/>
            <a:rect l="l" t="t" r="r" b="b"/>
            <a:pathLst>
              <a:path w="10868025" h="3340100">
                <a:moveTo>
                  <a:pt x="0" y="3340028"/>
                </a:moveTo>
                <a:lnTo>
                  <a:pt x="10867579" y="3340028"/>
                </a:lnTo>
                <a:lnTo>
                  <a:pt x="10867579" y="0"/>
                </a:lnTo>
                <a:lnTo>
                  <a:pt x="0" y="0"/>
                </a:lnTo>
                <a:lnTo>
                  <a:pt x="0" y="3340028"/>
                </a:lnTo>
                <a:close/>
              </a:path>
            </a:pathLst>
          </a:custGeom>
          <a:solidFill>
            <a:srgbClr val="057B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3" y="3930306"/>
            <a:ext cx="10868025" cy="2819400"/>
          </a:xfrm>
          <a:custGeom>
            <a:avLst/>
            <a:gdLst/>
            <a:ahLst/>
            <a:cxnLst/>
            <a:rect l="l" t="t" r="r" b="b"/>
            <a:pathLst>
              <a:path w="10868025" h="2819400">
                <a:moveTo>
                  <a:pt x="0" y="2819332"/>
                </a:moveTo>
                <a:lnTo>
                  <a:pt x="10867579" y="2819332"/>
                </a:lnTo>
                <a:lnTo>
                  <a:pt x="10867579" y="0"/>
                </a:lnTo>
                <a:lnTo>
                  <a:pt x="0" y="0"/>
                </a:lnTo>
                <a:lnTo>
                  <a:pt x="0" y="2819332"/>
                </a:lnTo>
                <a:close/>
              </a:path>
            </a:pathLst>
          </a:custGeom>
          <a:solidFill>
            <a:srgbClr val="057B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58822" y="256626"/>
            <a:ext cx="52400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260" dirty="0"/>
              <a:t>D</a:t>
            </a:r>
            <a:r>
              <a:rPr sz="3600" u="sng" spc="195" dirty="0">
                <a:uFill>
                  <a:solidFill>
                    <a:srgbClr val="499FC4"/>
                  </a:solidFill>
                </a:uFill>
              </a:rPr>
              <a:t>E-ES</a:t>
            </a:r>
            <a:r>
              <a:rPr sz="3600" u="sng" spc="200" dirty="0">
                <a:uFill>
                  <a:solidFill>
                    <a:srgbClr val="499FC4"/>
                  </a:solidFill>
                </a:uFill>
              </a:rPr>
              <a:t>C</a:t>
            </a:r>
            <a:r>
              <a:rPr sz="3600" u="sng" spc="114" dirty="0">
                <a:uFill>
                  <a:solidFill>
                    <a:srgbClr val="499FC4"/>
                  </a:solidFill>
                </a:uFill>
              </a:rPr>
              <a:t>AL</a:t>
            </a:r>
            <a:r>
              <a:rPr sz="3600" u="sng" spc="-114" dirty="0">
                <a:uFill>
                  <a:solidFill>
                    <a:srgbClr val="499FC4"/>
                  </a:solidFill>
                </a:uFill>
              </a:rPr>
              <a:t>A</a:t>
            </a:r>
            <a:r>
              <a:rPr sz="3600" u="sng" spc="175" dirty="0">
                <a:uFill>
                  <a:solidFill>
                    <a:srgbClr val="499FC4"/>
                  </a:solidFill>
                </a:uFill>
              </a:rPr>
              <a:t>TION</a:t>
            </a:r>
            <a:r>
              <a:rPr sz="3600" spc="-275" dirty="0"/>
              <a:t> </a:t>
            </a:r>
            <a:r>
              <a:rPr sz="3600" u="sng" spc="125" dirty="0">
                <a:uFill>
                  <a:solidFill>
                    <a:srgbClr val="499FC4"/>
                  </a:solidFill>
                </a:uFill>
              </a:rPr>
              <a:t>P</a:t>
            </a:r>
            <a:r>
              <a:rPr sz="3600" spc="185" dirty="0"/>
              <a:t>H</a:t>
            </a:r>
            <a:r>
              <a:rPr sz="3600" spc="140" dirty="0"/>
              <a:t>A</a:t>
            </a:r>
            <a:r>
              <a:rPr sz="3600" spc="240" dirty="0"/>
              <a:t>SE</a:t>
            </a:r>
            <a:endParaRPr sz="3600"/>
          </a:p>
        </p:txBody>
      </p:sp>
      <p:sp>
        <p:nvSpPr>
          <p:cNvPr id="5" name="object 5"/>
          <p:cNvSpPr txBox="1"/>
          <p:nvPr/>
        </p:nvSpPr>
        <p:spPr>
          <a:xfrm>
            <a:off x="1471709" y="4171186"/>
            <a:ext cx="2660015" cy="2762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spc="10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1650" spc="35" dirty="0">
                <a:solidFill>
                  <a:srgbClr val="FFFFFF"/>
                </a:solidFill>
                <a:latin typeface="Tahoma"/>
                <a:cs typeface="Tahoma"/>
              </a:rPr>
              <a:t>ocal</a:t>
            </a:r>
            <a:r>
              <a:rPr sz="165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50" spc="40" dirty="0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sz="1650" spc="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650" spc="-25" dirty="0">
                <a:solidFill>
                  <a:srgbClr val="FFFFFF"/>
                </a:solidFill>
                <a:latin typeface="Tahoma"/>
                <a:cs typeface="Tahoma"/>
              </a:rPr>
              <a:t>v</a:t>
            </a:r>
            <a:r>
              <a:rPr sz="1650" spc="45" dirty="0">
                <a:solidFill>
                  <a:srgbClr val="FFFFFF"/>
                </a:solidFill>
                <a:latin typeface="Tahoma"/>
                <a:cs typeface="Tahoma"/>
              </a:rPr>
              <a:t>ernment</a:t>
            </a:r>
            <a:r>
              <a:rPr sz="165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50" spc="40" dirty="0">
                <a:solidFill>
                  <a:srgbClr val="FFFFFF"/>
                </a:solidFill>
                <a:latin typeface="Tahoma"/>
                <a:cs typeface="Tahoma"/>
              </a:rPr>
              <a:t>Referrals</a:t>
            </a:r>
            <a:endParaRPr sz="165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85336" y="4849215"/>
            <a:ext cx="1866264" cy="572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800"/>
              </a:lnSpc>
              <a:spcBef>
                <a:spcPts val="100"/>
              </a:spcBef>
            </a:pPr>
            <a:r>
              <a:rPr sz="1650" spc="-10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650" spc="40" dirty="0">
                <a:solidFill>
                  <a:srgbClr val="FFFFFF"/>
                </a:solidFill>
                <a:latin typeface="Tahoma"/>
                <a:cs typeface="Tahoma"/>
              </a:rPr>
              <a:t>rigger</a:t>
            </a:r>
            <a:r>
              <a:rPr sz="165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50" spc="40" dirty="0">
                <a:solidFill>
                  <a:srgbClr val="FFFFFF"/>
                </a:solidFill>
                <a:latin typeface="Tahoma"/>
                <a:cs typeface="Tahoma"/>
              </a:rPr>
              <a:t>Sta</a:t>
            </a:r>
            <a:r>
              <a:rPr sz="1650" spc="1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650" spc="5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65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50" spc="35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1650" spc="20" dirty="0">
                <a:solidFill>
                  <a:srgbClr val="FFFFFF"/>
                </a:solidFill>
                <a:latin typeface="Tahoma"/>
                <a:cs typeface="Tahoma"/>
              </a:rPr>
              <a:t>eace  </a:t>
            </a:r>
            <a:r>
              <a:rPr sz="1650" spc="45" dirty="0">
                <a:solidFill>
                  <a:srgbClr val="FFFFFF"/>
                </a:solidFill>
                <a:latin typeface="Tahoma"/>
                <a:cs typeface="Tahoma"/>
              </a:rPr>
              <a:t>Building</a:t>
            </a:r>
            <a:r>
              <a:rPr sz="165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50" spc="40" dirty="0">
                <a:solidFill>
                  <a:srgbClr val="FFFFFF"/>
                </a:solidFill>
                <a:latin typeface="Tahoma"/>
                <a:cs typeface="Tahoma"/>
              </a:rPr>
              <a:t>Stra</a:t>
            </a:r>
            <a:r>
              <a:rPr sz="1650" spc="1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650" spc="25" dirty="0">
                <a:solidFill>
                  <a:srgbClr val="FFFFFF"/>
                </a:solidFill>
                <a:latin typeface="Tahoma"/>
                <a:cs typeface="Tahoma"/>
              </a:rPr>
              <a:t>egy</a:t>
            </a:r>
            <a:endParaRPr sz="165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85338" y="5617512"/>
            <a:ext cx="2752090" cy="53594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 marR="5080">
              <a:lnSpc>
                <a:spcPct val="103099"/>
              </a:lnSpc>
              <a:spcBef>
                <a:spcPts val="30"/>
              </a:spcBef>
            </a:pPr>
            <a:r>
              <a:rPr sz="1650" spc="-10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650" spc="40" dirty="0">
                <a:solidFill>
                  <a:srgbClr val="FFFFFF"/>
                </a:solidFill>
                <a:latin typeface="Tahoma"/>
                <a:cs typeface="Tahoma"/>
              </a:rPr>
              <a:t>rigger</a:t>
            </a:r>
            <a:r>
              <a:rPr sz="165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50" spc="15" dirty="0">
                <a:solidFill>
                  <a:srgbClr val="FFFFFF"/>
                </a:solidFill>
                <a:latin typeface="Tahoma"/>
                <a:cs typeface="Tahoma"/>
              </a:rPr>
              <a:t>Social</a:t>
            </a:r>
            <a:r>
              <a:rPr sz="1650" spc="-30" dirty="0">
                <a:solidFill>
                  <a:srgbClr val="FFFFFF"/>
                </a:solidFill>
                <a:latin typeface="Tahoma"/>
                <a:cs typeface="Tahoma"/>
              </a:rPr>
              <a:t>/</a:t>
            </a:r>
            <a:r>
              <a:rPr sz="1650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1650" spc="35" dirty="0">
                <a:solidFill>
                  <a:srgbClr val="FFFFFF"/>
                </a:solidFill>
                <a:latin typeface="Tahoma"/>
                <a:cs typeface="Tahoma"/>
              </a:rPr>
              <a:t>ommunity  </a:t>
            </a:r>
            <a:r>
              <a:rPr sz="1650" spc="-5" dirty="0">
                <a:solidFill>
                  <a:srgbClr val="FFFFFF"/>
                </a:solidFill>
                <a:latin typeface="Tahoma"/>
                <a:cs typeface="Tahoma"/>
              </a:rPr>
              <a:t>W</a:t>
            </a:r>
            <a:r>
              <a:rPr sz="1650" spc="50" dirty="0">
                <a:solidFill>
                  <a:srgbClr val="FFFFFF"/>
                </a:solidFill>
                <a:latin typeface="Tahoma"/>
                <a:cs typeface="Tahoma"/>
              </a:rPr>
              <a:t>elfare</a:t>
            </a:r>
            <a:r>
              <a:rPr sz="165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50" spc="35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650" spc="5" dirty="0">
                <a:solidFill>
                  <a:srgbClr val="FFFFFF"/>
                </a:solidFill>
                <a:latin typeface="Tahoma"/>
                <a:cs typeface="Tahoma"/>
              </a:rPr>
              <a:t>v</a:t>
            </a:r>
            <a:r>
              <a:rPr sz="1650" spc="55" dirty="0">
                <a:solidFill>
                  <a:srgbClr val="FFFFFF"/>
                </a:solidFill>
                <a:latin typeface="Tahoma"/>
                <a:cs typeface="Tahoma"/>
              </a:rPr>
              <a:t>elopment</a:t>
            </a:r>
            <a:r>
              <a:rPr sz="165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50" spc="125" dirty="0">
                <a:solidFill>
                  <a:srgbClr val="FFFFFF"/>
                </a:solidFill>
                <a:latin typeface="Tahoma"/>
                <a:cs typeface="Tahoma"/>
              </a:rPr>
              <a:t>Oﬃce</a:t>
            </a:r>
            <a:endParaRPr sz="165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64335" y="4187890"/>
            <a:ext cx="3600450" cy="2762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spc="-10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650" spc="40" dirty="0">
                <a:solidFill>
                  <a:srgbClr val="FFFFFF"/>
                </a:solidFill>
                <a:latin typeface="Tahoma"/>
                <a:cs typeface="Tahoma"/>
              </a:rPr>
              <a:t>rigger</a:t>
            </a:r>
            <a:r>
              <a:rPr sz="165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50" spc="10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1650" spc="45" dirty="0">
                <a:solidFill>
                  <a:srgbClr val="FFFFFF"/>
                </a:solidFill>
                <a:latin typeface="Tahoma"/>
                <a:cs typeface="Tahoma"/>
              </a:rPr>
              <a:t>onger</a:t>
            </a:r>
            <a:r>
              <a:rPr sz="165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50" spc="8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650" spc="40" dirty="0">
                <a:solidFill>
                  <a:srgbClr val="FFFFFF"/>
                </a:solidFill>
                <a:latin typeface="Tahoma"/>
                <a:cs typeface="Tahoma"/>
              </a:rPr>
              <a:t>erm</a:t>
            </a:r>
            <a:r>
              <a:rPr sz="165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50" spc="25" dirty="0">
                <a:solidFill>
                  <a:srgbClr val="FFFFFF"/>
                </a:solidFill>
                <a:latin typeface="Tahoma"/>
                <a:cs typeface="Tahoma"/>
              </a:rPr>
              <a:t>Land</a:t>
            </a:r>
            <a:r>
              <a:rPr sz="165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50" spc="40" dirty="0">
                <a:solidFill>
                  <a:srgbClr val="FFFFFF"/>
                </a:solidFill>
                <a:latin typeface="Tahoma"/>
                <a:cs typeface="Tahoma"/>
              </a:rPr>
              <a:t>Resolutions</a:t>
            </a:r>
            <a:endParaRPr sz="165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64335" y="4785698"/>
            <a:ext cx="2901950" cy="2762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spc="-10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650" spc="40" dirty="0">
                <a:solidFill>
                  <a:srgbClr val="FFFFFF"/>
                </a:solidFill>
                <a:latin typeface="Tahoma"/>
                <a:cs typeface="Tahoma"/>
              </a:rPr>
              <a:t>rigger</a:t>
            </a:r>
            <a:r>
              <a:rPr sz="165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50" spc="40" dirty="0">
                <a:solidFill>
                  <a:srgbClr val="FFFFFF"/>
                </a:solidFill>
                <a:latin typeface="Tahoma"/>
                <a:cs typeface="Tahoma"/>
              </a:rPr>
              <a:t>Repatriation</a:t>
            </a:r>
            <a:r>
              <a:rPr sz="165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50" spc="9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165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50" spc="35" dirty="0">
                <a:solidFill>
                  <a:srgbClr val="FFFFFF"/>
                </a:solidFill>
                <a:latin typeface="Tahoma"/>
                <a:cs typeface="Tahoma"/>
              </a:rPr>
              <a:t>Homes</a:t>
            </a:r>
            <a:endParaRPr sz="165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97989" y="4027949"/>
            <a:ext cx="619125" cy="588010"/>
          </a:xfrm>
          <a:custGeom>
            <a:avLst/>
            <a:gdLst/>
            <a:ahLst/>
            <a:cxnLst/>
            <a:rect l="l" t="t" r="r" b="b"/>
            <a:pathLst>
              <a:path w="619125" h="588010">
                <a:moveTo>
                  <a:pt x="590076" y="411479"/>
                </a:moveTo>
                <a:lnTo>
                  <a:pt x="30791" y="411479"/>
                </a:lnTo>
                <a:lnTo>
                  <a:pt x="30714" y="577849"/>
                </a:lnTo>
                <a:lnTo>
                  <a:pt x="30333" y="584199"/>
                </a:lnTo>
                <a:lnTo>
                  <a:pt x="30881" y="588009"/>
                </a:lnTo>
                <a:lnTo>
                  <a:pt x="118781" y="588009"/>
                </a:lnTo>
                <a:lnTo>
                  <a:pt x="118908" y="577849"/>
                </a:lnTo>
                <a:lnTo>
                  <a:pt x="118897" y="472439"/>
                </a:lnTo>
                <a:lnTo>
                  <a:pt x="118036" y="466089"/>
                </a:lnTo>
                <a:lnTo>
                  <a:pt x="122105" y="461009"/>
                </a:lnTo>
                <a:lnTo>
                  <a:pt x="127204" y="457199"/>
                </a:lnTo>
                <a:lnTo>
                  <a:pt x="133122" y="455929"/>
                </a:lnTo>
                <a:lnTo>
                  <a:pt x="480513" y="455929"/>
                </a:lnTo>
                <a:lnTo>
                  <a:pt x="486425" y="454659"/>
                </a:lnTo>
                <a:lnTo>
                  <a:pt x="589809" y="454659"/>
                </a:lnTo>
                <a:lnTo>
                  <a:pt x="589761" y="416559"/>
                </a:lnTo>
                <a:lnTo>
                  <a:pt x="590076" y="411479"/>
                </a:lnTo>
                <a:close/>
              </a:path>
              <a:path w="619125" h="588010">
                <a:moveTo>
                  <a:pt x="242539" y="455929"/>
                </a:moveTo>
                <a:lnTo>
                  <a:pt x="133122" y="455929"/>
                </a:lnTo>
                <a:lnTo>
                  <a:pt x="139092" y="457199"/>
                </a:lnTo>
                <a:lnTo>
                  <a:pt x="144345" y="459739"/>
                </a:lnTo>
                <a:lnTo>
                  <a:pt x="145336" y="461009"/>
                </a:lnTo>
                <a:lnTo>
                  <a:pt x="148226" y="466089"/>
                </a:lnTo>
                <a:lnTo>
                  <a:pt x="147930" y="467359"/>
                </a:lnTo>
                <a:lnTo>
                  <a:pt x="148159" y="480059"/>
                </a:lnTo>
                <a:lnTo>
                  <a:pt x="148205" y="576579"/>
                </a:lnTo>
                <a:lnTo>
                  <a:pt x="148395" y="588009"/>
                </a:lnTo>
                <a:lnTo>
                  <a:pt x="236747" y="588009"/>
                </a:lnTo>
                <a:lnTo>
                  <a:pt x="236920" y="577849"/>
                </a:lnTo>
                <a:lnTo>
                  <a:pt x="236861" y="494029"/>
                </a:lnTo>
                <a:lnTo>
                  <a:pt x="236937" y="473709"/>
                </a:lnTo>
                <a:lnTo>
                  <a:pt x="237282" y="467359"/>
                </a:lnTo>
                <a:lnTo>
                  <a:pt x="236901" y="464819"/>
                </a:lnTo>
                <a:lnTo>
                  <a:pt x="242539" y="455929"/>
                </a:lnTo>
                <a:close/>
              </a:path>
              <a:path w="619125" h="588010">
                <a:moveTo>
                  <a:pt x="368755" y="455929"/>
                </a:moveTo>
                <a:lnTo>
                  <a:pt x="255586" y="455929"/>
                </a:lnTo>
                <a:lnTo>
                  <a:pt x="261687" y="458469"/>
                </a:lnTo>
                <a:lnTo>
                  <a:pt x="265935" y="464819"/>
                </a:lnTo>
                <a:lnTo>
                  <a:pt x="265767" y="467359"/>
                </a:lnTo>
                <a:lnTo>
                  <a:pt x="265686" y="473709"/>
                </a:lnTo>
                <a:lnTo>
                  <a:pt x="265813" y="588009"/>
                </a:lnTo>
                <a:lnTo>
                  <a:pt x="354359" y="588009"/>
                </a:lnTo>
                <a:lnTo>
                  <a:pt x="354427" y="584199"/>
                </a:lnTo>
                <a:lnTo>
                  <a:pt x="354445" y="471169"/>
                </a:lnTo>
                <a:lnTo>
                  <a:pt x="354816" y="468629"/>
                </a:lnTo>
                <a:lnTo>
                  <a:pt x="354996" y="466089"/>
                </a:lnTo>
                <a:lnTo>
                  <a:pt x="355464" y="462279"/>
                </a:lnTo>
                <a:lnTo>
                  <a:pt x="361256" y="457199"/>
                </a:lnTo>
                <a:lnTo>
                  <a:pt x="368755" y="455929"/>
                </a:lnTo>
                <a:close/>
              </a:path>
              <a:path w="619125" h="588010">
                <a:moveTo>
                  <a:pt x="480513" y="455929"/>
                </a:moveTo>
                <a:lnTo>
                  <a:pt x="372913" y="455929"/>
                </a:lnTo>
                <a:lnTo>
                  <a:pt x="375102" y="457199"/>
                </a:lnTo>
                <a:lnTo>
                  <a:pt x="380592" y="461009"/>
                </a:lnTo>
                <a:lnTo>
                  <a:pt x="383152" y="467359"/>
                </a:lnTo>
                <a:lnTo>
                  <a:pt x="383734" y="472439"/>
                </a:lnTo>
                <a:lnTo>
                  <a:pt x="383764" y="574039"/>
                </a:lnTo>
                <a:lnTo>
                  <a:pt x="383421" y="585469"/>
                </a:lnTo>
                <a:lnTo>
                  <a:pt x="384047" y="588009"/>
                </a:lnTo>
                <a:lnTo>
                  <a:pt x="471816" y="588009"/>
                </a:lnTo>
                <a:lnTo>
                  <a:pt x="471982" y="575309"/>
                </a:lnTo>
                <a:lnTo>
                  <a:pt x="471925" y="527049"/>
                </a:lnTo>
                <a:lnTo>
                  <a:pt x="472046" y="468629"/>
                </a:lnTo>
                <a:lnTo>
                  <a:pt x="472100" y="467359"/>
                </a:lnTo>
                <a:lnTo>
                  <a:pt x="473015" y="464819"/>
                </a:lnTo>
                <a:lnTo>
                  <a:pt x="474008" y="463549"/>
                </a:lnTo>
                <a:lnTo>
                  <a:pt x="476276" y="459739"/>
                </a:lnTo>
                <a:lnTo>
                  <a:pt x="480513" y="455929"/>
                </a:lnTo>
                <a:close/>
              </a:path>
              <a:path w="619125" h="588010">
                <a:moveTo>
                  <a:pt x="589809" y="454659"/>
                </a:moveTo>
                <a:lnTo>
                  <a:pt x="486425" y="454659"/>
                </a:lnTo>
                <a:lnTo>
                  <a:pt x="493607" y="457199"/>
                </a:lnTo>
                <a:lnTo>
                  <a:pt x="495129" y="458469"/>
                </a:lnTo>
                <a:lnTo>
                  <a:pt x="498643" y="462279"/>
                </a:lnTo>
                <a:lnTo>
                  <a:pt x="499270" y="463549"/>
                </a:lnTo>
                <a:lnTo>
                  <a:pt x="500098" y="464819"/>
                </a:lnTo>
                <a:lnTo>
                  <a:pt x="500932" y="467359"/>
                </a:lnTo>
                <a:lnTo>
                  <a:pt x="501060" y="471169"/>
                </a:lnTo>
                <a:lnTo>
                  <a:pt x="501173" y="494029"/>
                </a:lnTo>
                <a:lnTo>
                  <a:pt x="501090" y="577849"/>
                </a:lnTo>
                <a:lnTo>
                  <a:pt x="500720" y="585469"/>
                </a:lnTo>
                <a:lnTo>
                  <a:pt x="501267" y="588009"/>
                </a:lnTo>
                <a:lnTo>
                  <a:pt x="589852" y="588009"/>
                </a:lnTo>
                <a:lnTo>
                  <a:pt x="589729" y="576579"/>
                </a:lnTo>
                <a:lnTo>
                  <a:pt x="589809" y="454659"/>
                </a:lnTo>
                <a:close/>
              </a:path>
              <a:path w="619125" h="588010">
                <a:moveTo>
                  <a:pt x="607651" y="411479"/>
                </a:moveTo>
                <a:lnTo>
                  <a:pt x="590806" y="411479"/>
                </a:lnTo>
                <a:lnTo>
                  <a:pt x="604400" y="412749"/>
                </a:lnTo>
                <a:lnTo>
                  <a:pt x="607651" y="411479"/>
                </a:lnTo>
                <a:close/>
              </a:path>
              <a:path w="619125" h="588010">
                <a:moveTo>
                  <a:pt x="607287" y="382269"/>
                </a:moveTo>
                <a:lnTo>
                  <a:pt x="7350" y="382269"/>
                </a:lnTo>
                <a:lnTo>
                  <a:pt x="0" y="389889"/>
                </a:lnTo>
                <a:lnTo>
                  <a:pt x="2325" y="403859"/>
                </a:lnTo>
                <a:lnTo>
                  <a:pt x="5097" y="407669"/>
                </a:lnTo>
                <a:lnTo>
                  <a:pt x="12409" y="411479"/>
                </a:lnTo>
                <a:lnTo>
                  <a:pt x="608533" y="411479"/>
                </a:lnTo>
                <a:lnTo>
                  <a:pt x="609469" y="410209"/>
                </a:lnTo>
                <a:lnTo>
                  <a:pt x="613256" y="408939"/>
                </a:lnTo>
                <a:lnTo>
                  <a:pt x="617370" y="403859"/>
                </a:lnTo>
                <a:lnTo>
                  <a:pt x="618999" y="396239"/>
                </a:lnTo>
                <a:lnTo>
                  <a:pt x="615226" y="387349"/>
                </a:lnTo>
                <a:lnTo>
                  <a:pt x="614631" y="386079"/>
                </a:lnTo>
                <a:lnTo>
                  <a:pt x="613166" y="384809"/>
                </a:lnTo>
                <a:lnTo>
                  <a:pt x="612388" y="384809"/>
                </a:lnTo>
                <a:lnTo>
                  <a:pt x="611466" y="383539"/>
                </a:lnTo>
                <a:lnTo>
                  <a:pt x="607287" y="382269"/>
                </a:lnTo>
                <a:close/>
              </a:path>
              <a:path w="619125" h="588010">
                <a:moveTo>
                  <a:pt x="609573" y="410209"/>
                </a:moveTo>
                <a:lnTo>
                  <a:pt x="609286" y="411479"/>
                </a:lnTo>
                <a:lnTo>
                  <a:pt x="609573" y="410209"/>
                </a:lnTo>
                <a:close/>
              </a:path>
              <a:path w="619125" h="588010">
                <a:moveTo>
                  <a:pt x="472291" y="265429"/>
                </a:moveTo>
                <a:lnTo>
                  <a:pt x="147949" y="265429"/>
                </a:lnTo>
                <a:lnTo>
                  <a:pt x="148014" y="370839"/>
                </a:lnTo>
                <a:lnTo>
                  <a:pt x="148395" y="379729"/>
                </a:lnTo>
                <a:lnTo>
                  <a:pt x="147873" y="382269"/>
                </a:lnTo>
                <a:lnTo>
                  <a:pt x="178398" y="382269"/>
                </a:lnTo>
                <a:lnTo>
                  <a:pt x="178923" y="380999"/>
                </a:lnTo>
                <a:lnTo>
                  <a:pt x="181479" y="379729"/>
                </a:lnTo>
                <a:lnTo>
                  <a:pt x="183741" y="378459"/>
                </a:lnTo>
                <a:lnTo>
                  <a:pt x="185220" y="377189"/>
                </a:lnTo>
                <a:lnTo>
                  <a:pt x="186519" y="375919"/>
                </a:lnTo>
                <a:lnTo>
                  <a:pt x="227840" y="349249"/>
                </a:lnTo>
                <a:lnTo>
                  <a:pt x="233986" y="344169"/>
                </a:lnTo>
                <a:lnTo>
                  <a:pt x="242484" y="339089"/>
                </a:lnTo>
                <a:lnTo>
                  <a:pt x="249753" y="334009"/>
                </a:lnTo>
                <a:lnTo>
                  <a:pt x="252525" y="332739"/>
                </a:lnTo>
                <a:lnTo>
                  <a:pt x="258622" y="328929"/>
                </a:lnTo>
                <a:lnTo>
                  <a:pt x="271103" y="320039"/>
                </a:lnTo>
                <a:lnTo>
                  <a:pt x="284506" y="311149"/>
                </a:lnTo>
                <a:lnTo>
                  <a:pt x="299133" y="300989"/>
                </a:lnTo>
                <a:lnTo>
                  <a:pt x="306143" y="297179"/>
                </a:lnTo>
                <a:lnTo>
                  <a:pt x="306997" y="295909"/>
                </a:lnTo>
                <a:lnTo>
                  <a:pt x="309492" y="294639"/>
                </a:lnTo>
                <a:lnTo>
                  <a:pt x="472291" y="294639"/>
                </a:lnTo>
                <a:lnTo>
                  <a:pt x="472291" y="265429"/>
                </a:lnTo>
                <a:close/>
              </a:path>
              <a:path w="619125" h="588010">
                <a:moveTo>
                  <a:pt x="472291" y="294639"/>
                </a:moveTo>
                <a:lnTo>
                  <a:pt x="310344" y="294639"/>
                </a:lnTo>
                <a:lnTo>
                  <a:pt x="320957" y="300989"/>
                </a:lnTo>
                <a:lnTo>
                  <a:pt x="369109" y="332739"/>
                </a:lnTo>
                <a:lnTo>
                  <a:pt x="384699" y="344169"/>
                </a:lnTo>
                <a:lnTo>
                  <a:pt x="392735" y="349249"/>
                </a:lnTo>
                <a:lnTo>
                  <a:pt x="409401" y="360679"/>
                </a:lnTo>
                <a:lnTo>
                  <a:pt x="434049" y="377189"/>
                </a:lnTo>
                <a:lnTo>
                  <a:pt x="435660" y="377189"/>
                </a:lnTo>
                <a:lnTo>
                  <a:pt x="440805" y="380999"/>
                </a:lnTo>
                <a:lnTo>
                  <a:pt x="442130" y="382269"/>
                </a:lnTo>
                <a:lnTo>
                  <a:pt x="472291" y="382269"/>
                </a:lnTo>
                <a:lnTo>
                  <a:pt x="472291" y="294639"/>
                </a:lnTo>
                <a:close/>
              </a:path>
              <a:path w="619125" h="588010">
                <a:moveTo>
                  <a:pt x="604483" y="380999"/>
                </a:moveTo>
                <a:lnTo>
                  <a:pt x="602881" y="382269"/>
                </a:lnTo>
                <a:lnTo>
                  <a:pt x="604940" y="382269"/>
                </a:lnTo>
                <a:lnTo>
                  <a:pt x="604483" y="380999"/>
                </a:lnTo>
                <a:close/>
              </a:path>
              <a:path w="619125" h="588010">
                <a:moveTo>
                  <a:pt x="491201" y="234949"/>
                </a:moveTo>
                <a:lnTo>
                  <a:pt x="132775" y="234949"/>
                </a:lnTo>
                <a:lnTo>
                  <a:pt x="123083" y="240029"/>
                </a:lnTo>
                <a:lnTo>
                  <a:pt x="119339" y="246379"/>
                </a:lnTo>
                <a:lnTo>
                  <a:pt x="119661" y="253999"/>
                </a:lnTo>
                <a:lnTo>
                  <a:pt x="124617" y="261619"/>
                </a:lnTo>
                <a:lnTo>
                  <a:pt x="125651" y="262889"/>
                </a:lnTo>
                <a:lnTo>
                  <a:pt x="127036" y="262889"/>
                </a:lnTo>
                <a:lnTo>
                  <a:pt x="129797" y="265429"/>
                </a:lnTo>
                <a:lnTo>
                  <a:pt x="489078" y="265429"/>
                </a:lnTo>
                <a:lnTo>
                  <a:pt x="490237" y="264159"/>
                </a:lnTo>
                <a:lnTo>
                  <a:pt x="491568" y="264159"/>
                </a:lnTo>
                <a:lnTo>
                  <a:pt x="501854" y="260349"/>
                </a:lnTo>
                <a:lnTo>
                  <a:pt x="501077" y="245109"/>
                </a:lnTo>
                <a:lnTo>
                  <a:pt x="499144" y="241299"/>
                </a:lnTo>
                <a:lnTo>
                  <a:pt x="495806" y="238759"/>
                </a:lnTo>
                <a:lnTo>
                  <a:pt x="491201" y="234949"/>
                </a:lnTo>
                <a:close/>
              </a:path>
              <a:path w="619125" h="588010">
                <a:moveTo>
                  <a:pt x="327696" y="119379"/>
                </a:moveTo>
                <a:lnTo>
                  <a:pt x="293911" y="119379"/>
                </a:lnTo>
                <a:lnTo>
                  <a:pt x="281682" y="121919"/>
                </a:lnTo>
                <a:lnTo>
                  <a:pt x="273780" y="123189"/>
                </a:lnTo>
                <a:lnTo>
                  <a:pt x="267214" y="125729"/>
                </a:lnTo>
                <a:lnTo>
                  <a:pt x="252802" y="130809"/>
                </a:lnTo>
                <a:lnTo>
                  <a:pt x="246862" y="134619"/>
                </a:lnTo>
                <a:lnTo>
                  <a:pt x="243770" y="135889"/>
                </a:lnTo>
                <a:lnTo>
                  <a:pt x="234633" y="142239"/>
                </a:lnTo>
                <a:lnTo>
                  <a:pt x="233888" y="142239"/>
                </a:lnTo>
                <a:lnTo>
                  <a:pt x="222811" y="151129"/>
                </a:lnTo>
                <a:lnTo>
                  <a:pt x="217821" y="156209"/>
                </a:lnTo>
                <a:lnTo>
                  <a:pt x="213239" y="161289"/>
                </a:lnTo>
                <a:lnTo>
                  <a:pt x="209049" y="165100"/>
                </a:lnTo>
                <a:lnTo>
                  <a:pt x="205019" y="170179"/>
                </a:lnTo>
                <a:lnTo>
                  <a:pt x="201232" y="176529"/>
                </a:lnTo>
                <a:lnTo>
                  <a:pt x="197769" y="181609"/>
                </a:lnTo>
                <a:lnTo>
                  <a:pt x="182030" y="219709"/>
                </a:lnTo>
                <a:lnTo>
                  <a:pt x="181796" y="220979"/>
                </a:lnTo>
                <a:lnTo>
                  <a:pt x="181498" y="220979"/>
                </a:lnTo>
                <a:lnTo>
                  <a:pt x="180978" y="224789"/>
                </a:lnTo>
                <a:lnTo>
                  <a:pt x="180464" y="226059"/>
                </a:lnTo>
                <a:lnTo>
                  <a:pt x="180129" y="231139"/>
                </a:lnTo>
                <a:lnTo>
                  <a:pt x="179626" y="233679"/>
                </a:lnTo>
                <a:lnTo>
                  <a:pt x="179265" y="234949"/>
                </a:lnTo>
                <a:lnTo>
                  <a:pt x="441338" y="234949"/>
                </a:lnTo>
                <a:lnTo>
                  <a:pt x="440668" y="232409"/>
                </a:lnTo>
                <a:lnTo>
                  <a:pt x="441176" y="231139"/>
                </a:lnTo>
                <a:lnTo>
                  <a:pt x="440211" y="231139"/>
                </a:lnTo>
                <a:lnTo>
                  <a:pt x="440359" y="228599"/>
                </a:lnTo>
                <a:lnTo>
                  <a:pt x="438591" y="220979"/>
                </a:lnTo>
                <a:lnTo>
                  <a:pt x="437648" y="217169"/>
                </a:lnTo>
                <a:lnTo>
                  <a:pt x="437130" y="214629"/>
                </a:lnTo>
                <a:lnTo>
                  <a:pt x="436704" y="213359"/>
                </a:lnTo>
                <a:lnTo>
                  <a:pt x="433156" y="203199"/>
                </a:lnTo>
                <a:lnTo>
                  <a:pt x="432454" y="200659"/>
                </a:lnTo>
                <a:lnTo>
                  <a:pt x="431794" y="199389"/>
                </a:lnTo>
                <a:lnTo>
                  <a:pt x="428720" y="193039"/>
                </a:lnTo>
                <a:lnTo>
                  <a:pt x="426683" y="189229"/>
                </a:lnTo>
                <a:lnTo>
                  <a:pt x="403952" y="157479"/>
                </a:lnTo>
                <a:lnTo>
                  <a:pt x="385855" y="142239"/>
                </a:lnTo>
                <a:lnTo>
                  <a:pt x="378767" y="137159"/>
                </a:lnTo>
                <a:lnTo>
                  <a:pt x="373675" y="134619"/>
                </a:lnTo>
                <a:lnTo>
                  <a:pt x="367224" y="130809"/>
                </a:lnTo>
                <a:lnTo>
                  <a:pt x="360570" y="128269"/>
                </a:lnTo>
                <a:lnTo>
                  <a:pt x="354869" y="125729"/>
                </a:lnTo>
                <a:lnTo>
                  <a:pt x="353087" y="125729"/>
                </a:lnTo>
                <a:lnTo>
                  <a:pt x="351025" y="124459"/>
                </a:lnTo>
                <a:lnTo>
                  <a:pt x="346135" y="123189"/>
                </a:lnTo>
                <a:lnTo>
                  <a:pt x="338353" y="120650"/>
                </a:lnTo>
                <a:lnTo>
                  <a:pt x="336516" y="120650"/>
                </a:lnTo>
                <a:lnTo>
                  <a:pt x="327696" y="119379"/>
                </a:lnTo>
                <a:close/>
              </a:path>
              <a:path w="619125" h="588010">
                <a:moveTo>
                  <a:pt x="413153" y="0"/>
                </a:moveTo>
                <a:lnTo>
                  <a:pt x="295513" y="0"/>
                </a:lnTo>
                <a:lnTo>
                  <a:pt x="295378" y="8889"/>
                </a:lnTo>
                <a:lnTo>
                  <a:pt x="295362" y="107950"/>
                </a:lnTo>
                <a:lnTo>
                  <a:pt x="295628" y="114300"/>
                </a:lnTo>
                <a:lnTo>
                  <a:pt x="295311" y="119379"/>
                </a:lnTo>
                <a:lnTo>
                  <a:pt x="326040" y="119379"/>
                </a:lnTo>
                <a:lnTo>
                  <a:pt x="325104" y="118109"/>
                </a:lnTo>
                <a:lnTo>
                  <a:pt x="325104" y="58419"/>
                </a:lnTo>
                <a:lnTo>
                  <a:pt x="413294" y="58419"/>
                </a:lnTo>
                <a:lnTo>
                  <a:pt x="413368" y="8889"/>
                </a:lnTo>
                <a:lnTo>
                  <a:pt x="413153" y="0"/>
                </a:lnTo>
                <a:close/>
              </a:path>
            </a:pathLst>
          </a:custGeom>
          <a:solidFill>
            <a:srgbClr val="FF8A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9411" y="4890906"/>
            <a:ext cx="605155" cy="580390"/>
          </a:xfrm>
          <a:custGeom>
            <a:avLst/>
            <a:gdLst/>
            <a:ahLst/>
            <a:cxnLst/>
            <a:rect l="l" t="t" r="r" b="b"/>
            <a:pathLst>
              <a:path w="605155" h="580389">
                <a:moveTo>
                  <a:pt x="79746" y="288290"/>
                </a:moveTo>
                <a:lnTo>
                  <a:pt x="70548" y="288290"/>
                </a:lnTo>
                <a:lnTo>
                  <a:pt x="61735" y="289560"/>
                </a:lnTo>
                <a:lnTo>
                  <a:pt x="29805" y="323850"/>
                </a:lnTo>
                <a:lnTo>
                  <a:pt x="18403" y="367030"/>
                </a:lnTo>
                <a:lnTo>
                  <a:pt x="17293" y="372110"/>
                </a:lnTo>
                <a:lnTo>
                  <a:pt x="14748" y="386080"/>
                </a:lnTo>
                <a:lnTo>
                  <a:pt x="14165" y="388620"/>
                </a:lnTo>
                <a:lnTo>
                  <a:pt x="13729" y="392430"/>
                </a:lnTo>
                <a:lnTo>
                  <a:pt x="11029" y="408940"/>
                </a:lnTo>
                <a:lnTo>
                  <a:pt x="10590" y="411480"/>
                </a:lnTo>
                <a:lnTo>
                  <a:pt x="10126" y="415290"/>
                </a:lnTo>
                <a:lnTo>
                  <a:pt x="9874" y="417830"/>
                </a:lnTo>
                <a:lnTo>
                  <a:pt x="8883" y="426720"/>
                </a:lnTo>
                <a:lnTo>
                  <a:pt x="7596" y="436880"/>
                </a:lnTo>
                <a:lnTo>
                  <a:pt x="6402" y="445770"/>
                </a:lnTo>
                <a:lnTo>
                  <a:pt x="5690" y="453390"/>
                </a:lnTo>
                <a:lnTo>
                  <a:pt x="4038" y="472440"/>
                </a:lnTo>
                <a:lnTo>
                  <a:pt x="3628" y="474980"/>
                </a:lnTo>
                <a:lnTo>
                  <a:pt x="3502" y="478790"/>
                </a:lnTo>
                <a:lnTo>
                  <a:pt x="531" y="529590"/>
                </a:lnTo>
                <a:lnTo>
                  <a:pt x="0" y="570230"/>
                </a:lnTo>
                <a:lnTo>
                  <a:pt x="2854" y="575310"/>
                </a:lnTo>
                <a:lnTo>
                  <a:pt x="9813" y="577850"/>
                </a:lnTo>
                <a:lnTo>
                  <a:pt x="13337" y="577850"/>
                </a:lnTo>
                <a:lnTo>
                  <a:pt x="18189" y="579120"/>
                </a:lnTo>
                <a:lnTo>
                  <a:pt x="40276" y="579120"/>
                </a:lnTo>
                <a:lnTo>
                  <a:pt x="133891" y="580390"/>
                </a:lnTo>
                <a:lnTo>
                  <a:pt x="155689" y="580390"/>
                </a:lnTo>
                <a:lnTo>
                  <a:pt x="162366" y="576580"/>
                </a:lnTo>
                <a:lnTo>
                  <a:pt x="165530" y="570230"/>
                </a:lnTo>
                <a:lnTo>
                  <a:pt x="166735" y="563880"/>
                </a:lnTo>
                <a:lnTo>
                  <a:pt x="167537" y="557530"/>
                </a:lnTo>
                <a:lnTo>
                  <a:pt x="168228" y="553720"/>
                </a:lnTo>
                <a:lnTo>
                  <a:pt x="168342" y="551180"/>
                </a:lnTo>
                <a:lnTo>
                  <a:pt x="169117" y="546100"/>
                </a:lnTo>
                <a:lnTo>
                  <a:pt x="169191" y="544830"/>
                </a:lnTo>
                <a:lnTo>
                  <a:pt x="170258" y="537210"/>
                </a:lnTo>
                <a:lnTo>
                  <a:pt x="172445" y="521970"/>
                </a:lnTo>
                <a:lnTo>
                  <a:pt x="173498" y="514350"/>
                </a:lnTo>
                <a:lnTo>
                  <a:pt x="174391" y="506730"/>
                </a:lnTo>
                <a:lnTo>
                  <a:pt x="175111" y="500380"/>
                </a:lnTo>
                <a:lnTo>
                  <a:pt x="176514" y="492760"/>
                </a:lnTo>
                <a:lnTo>
                  <a:pt x="177778" y="480060"/>
                </a:lnTo>
                <a:lnTo>
                  <a:pt x="179031" y="473710"/>
                </a:lnTo>
                <a:lnTo>
                  <a:pt x="179870" y="466090"/>
                </a:lnTo>
                <a:lnTo>
                  <a:pt x="180107" y="464820"/>
                </a:lnTo>
                <a:lnTo>
                  <a:pt x="182242" y="447040"/>
                </a:lnTo>
                <a:lnTo>
                  <a:pt x="182742" y="445770"/>
                </a:lnTo>
                <a:lnTo>
                  <a:pt x="370244" y="445770"/>
                </a:lnTo>
                <a:lnTo>
                  <a:pt x="379615" y="438150"/>
                </a:lnTo>
                <a:lnTo>
                  <a:pt x="386078" y="433070"/>
                </a:lnTo>
                <a:lnTo>
                  <a:pt x="392187" y="424180"/>
                </a:lnTo>
                <a:lnTo>
                  <a:pt x="394537" y="415290"/>
                </a:lnTo>
                <a:lnTo>
                  <a:pt x="253410" y="415290"/>
                </a:lnTo>
                <a:lnTo>
                  <a:pt x="251038" y="414020"/>
                </a:lnTo>
                <a:lnTo>
                  <a:pt x="247060" y="406400"/>
                </a:lnTo>
                <a:lnTo>
                  <a:pt x="245073" y="403860"/>
                </a:lnTo>
                <a:lnTo>
                  <a:pt x="240257" y="394970"/>
                </a:lnTo>
                <a:lnTo>
                  <a:pt x="234526" y="384810"/>
                </a:lnTo>
                <a:lnTo>
                  <a:pt x="224408" y="364490"/>
                </a:lnTo>
                <a:lnTo>
                  <a:pt x="221289" y="358140"/>
                </a:lnTo>
                <a:lnTo>
                  <a:pt x="217333" y="350520"/>
                </a:lnTo>
                <a:lnTo>
                  <a:pt x="192562" y="318770"/>
                </a:lnTo>
                <a:lnTo>
                  <a:pt x="177364" y="308610"/>
                </a:lnTo>
                <a:lnTo>
                  <a:pt x="171989" y="308610"/>
                </a:lnTo>
                <a:lnTo>
                  <a:pt x="157294" y="304800"/>
                </a:lnTo>
                <a:lnTo>
                  <a:pt x="151998" y="303530"/>
                </a:lnTo>
                <a:lnTo>
                  <a:pt x="108882" y="293370"/>
                </a:lnTo>
                <a:lnTo>
                  <a:pt x="103013" y="292100"/>
                </a:lnTo>
                <a:lnTo>
                  <a:pt x="97668" y="290830"/>
                </a:lnTo>
                <a:lnTo>
                  <a:pt x="79746" y="288290"/>
                </a:lnTo>
                <a:close/>
              </a:path>
              <a:path w="605155" h="580389">
                <a:moveTo>
                  <a:pt x="370244" y="445770"/>
                </a:moveTo>
                <a:lnTo>
                  <a:pt x="182742" y="445770"/>
                </a:lnTo>
                <a:lnTo>
                  <a:pt x="183751" y="447040"/>
                </a:lnTo>
                <a:lnTo>
                  <a:pt x="183621" y="447040"/>
                </a:lnTo>
                <a:lnTo>
                  <a:pt x="209287" y="477520"/>
                </a:lnTo>
                <a:lnTo>
                  <a:pt x="249692" y="490220"/>
                </a:lnTo>
                <a:lnTo>
                  <a:pt x="260584" y="490220"/>
                </a:lnTo>
                <a:lnTo>
                  <a:pt x="272065" y="488950"/>
                </a:lnTo>
                <a:lnTo>
                  <a:pt x="286804" y="485140"/>
                </a:lnTo>
                <a:lnTo>
                  <a:pt x="300819" y="481330"/>
                </a:lnTo>
                <a:lnTo>
                  <a:pt x="314453" y="474980"/>
                </a:lnTo>
                <a:lnTo>
                  <a:pt x="328049" y="469900"/>
                </a:lnTo>
                <a:lnTo>
                  <a:pt x="333879" y="466090"/>
                </a:lnTo>
                <a:lnTo>
                  <a:pt x="340441" y="462280"/>
                </a:lnTo>
                <a:lnTo>
                  <a:pt x="346937" y="459740"/>
                </a:lnTo>
                <a:lnTo>
                  <a:pt x="352572" y="455930"/>
                </a:lnTo>
                <a:lnTo>
                  <a:pt x="360414" y="452120"/>
                </a:lnTo>
                <a:lnTo>
                  <a:pt x="370244" y="445770"/>
                </a:lnTo>
                <a:close/>
              </a:path>
              <a:path w="605155" h="580389">
                <a:moveTo>
                  <a:pt x="344497" y="0"/>
                </a:moveTo>
                <a:lnTo>
                  <a:pt x="335796" y="2540"/>
                </a:lnTo>
                <a:lnTo>
                  <a:pt x="332082" y="7620"/>
                </a:lnTo>
                <a:lnTo>
                  <a:pt x="329633" y="11430"/>
                </a:lnTo>
                <a:lnTo>
                  <a:pt x="329792" y="12700"/>
                </a:lnTo>
                <a:lnTo>
                  <a:pt x="329792" y="372110"/>
                </a:lnTo>
                <a:lnTo>
                  <a:pt x="306975" y="394970"/>
                </a:lnTo>
                <a:lnTo>
                  <a:pt x="301045" y="398780"/>
                </a:lnTo>
                <a:lnTo>
                  <a:pt x="287498" y="405130"/>
                </a:lnTo>
                <a:lnTo>
                  <a:pt x="283381" y="406400"/>
                </a:lnTo>
                <a:lnTo>
                  <a:pt x="270295" y="411480"/>
                </a:lnTo>
                <a:lnTo>
                  <a:pt x="259977" y="415290"/>
                </a:lnTo>
                <a:lnTo>
                  <a:pt x="394537" y="415290"/>
                </a:lnTo>
                <a:lnTo>
                  <a:pt x="395208" y="412750"/>
                </a:lnTo>
                <a:lnTo>
                  <a:pt x="394918" y="401320"/>
                </a:lnTo>
                <a:lnTo>
                  <a:pt x="391092" y="389890"/>
                </a:lnTo>
                <a:lnTo>
                  <a:pt x="389159" y="386080"/>
                </a:lnTo>
                <a:lnTo>
                  <a:pt x="385872" y="382270"/>
                </a:lnTo>
                <a:lnTo>
                  <a:pt x="378936" y="377190"/>
                </a:lnTo>
                <a:lnTo>
                  <a:pt x="375908" y="374650"/>
                </a:lnTo>
                <a:lnTo>
                  <a:pt x="367800" y="372110"/>
                </a:lnTo>
                <a:lnTo>
                  <a:pt x="362167" y="370840"/>
                </a:lnTo>
                <a:lnTo>
                  <a:pt x="355240" y="370840"/>
                </a:lnTo>
                <a:lnTo>
                  <a:pt x="355348" y="243840"/>
                </a:lnTo>
                <a:lnTo>
                  <a:pt x="586764" y="243840"/>
                </a:lnTo>
                <a:lnTo>
                  <a:pt x="591901" y="241300"/>
                </a:lnTo>
                <a:lnTo>
                  <a:pt x="599269" y="238760"/>
                </a:lnTo>
                <a:lnTo>
                  <a:pt x="604820" y="231140"/>
                </a:lnTo>
                <a:lnTo>
                  <a:pt x="604820" y="209550"/>
                </a:lnTo>
                <a:lnTo>
                  <a:pt x="463656" y="209550"/>
                </a:lnTo>
                <a:lnTo>
                  <a:pt x="448815" y="205740"/>
                </a:lnTo>
                <a:lnTo>
                  <a:pt x="416479" y="182880"/>
                </a:lnTo>
                <a:lnTo>
                  <a:pt x="400353" y="144780"/>
                </a:lnTo>
                <a:lnTo>
                  <a:pt x="399974" y="137160"/>
                </a:lnTo>
                <a:lnTo>
                  <a:pt x="400085" y="127000"/>
                </a:lnTo>
                <a:lnTo>
                  <a:pt x="401474" y="118110"/>
                </a:lnTo>
                <a:lnTo>
                  <a:pt x="404131" y="111760"/>
                </a:lnTo>
                <a:lnTo>
                  <a:pt x="406029" y="106680"/>
                </a:lnTo>
                <a:lnTo>
                  <a:pt x="407153" y="102870"/>
                </a:lnTo>
                <a:lnTo>
                  <a:pt x="409967" y="99060"/>
                </a:lnTo>
                <a:lnTo>
                  <a:pt x="415683" y="90170"/>
                </a:lnTo>
                <a:lnTo>
                  <a:pt x="421990" y="82550"/>
                </a:lnTo>
                <a:lnTo>
                  <a:pt x="429245" y="77470"/>
                </a:lnTo>
                <a:lnTo>
                  <a:pt x="437807" y="71120"/>
                </a:lnTo>
                <a:lnTo>
                  <a:pt x="441600" y="68580"/>
                </a:lnTo>
                <a:lnTo>
                  <a:pt x="445964" y="67310"/>
                </a:lnTo>
                <a:lnTo>
                  <a:pt x="450597" y="66040"/>
                </a:lnTo>
                <a:lnTo>
                  <a:pt x="457088" y="63500"/>
                </a:lnTo>
                <a:lnTo>
                  <a:pt x="460306" y="63500"/>
                </a:lnTo>
                <a:lnTo>
                  <a:pt x="465789" y="62230"/>
                </a:lnTo>
                <a:lnTo>
                  <a:pt x="604820" y="62230"/>
                </a:lnTo>
                <a:lnTo>
                  <a:pt x="604820" y="45720"/>
                </a:lnTo>
                <a:lnTo>
                  <a:pt x="603510" y="41910"/>
                </a:lnTo>
                <a:lnTo>
                  <a:pt x="601157" y="38100"/>
                </a:lnTo>
                <a:lnTo>
                  <a:pt x="598928" y="34290"/>
                </a:lnTo>
                <a:lnTo>
                  <a:pt x="595655" y="30480"/>
                </a:lnTo>
                <a:lnTo>
                  <a:pt x="592084" y="29210"/>
                </a:lnTo>
                <a:lnTo>
                  <a:pt x="589506" y="27940"/>
                </a:lnTo>
                <a:lnTo>
                  <a:pt x="360003" y="27940"/>
                </a:lnTo>
                <a:lnTo>
                  <a:pt x="355305" y="26670"/>
                </a:lnTo>
                <a:lnTo>
                  <a:pt x="354646" y="19050"/>
                </a:lnTo>
                <a:lnTo>
                  <a:pt x="357479" y="10160"/>
                </a:lnTo>
                <a:lnTo>
                  <a:pt x="344497" y="0"/>
                </a:lnTo>
                <a:close/>
              </a:path>
              <a:path w="605155" h="580389">
                <a:moveTo>
                  <a:pt x="131864" y="100330"/>
                </a:moveTo>
                <a:lnTo>
                  <a:pt x="122320" y="102870"/>
                </a:lnTo>
                <a:lnTo>
                  <a:pt x="116876" y="105410"/>
                </a:lnTo>
                <a:lnTo>
                  <a:pt x="114098" y="105410"/>
                </a:lnTo>
                <a:lnTo>
                  <a:pt x="104740" y="110490"/>
                </a:lnTo>
                <a:lnTo>
                  <a:pt x="96538" y="114300"/>
                </a:lnTo>
                <a:lnTo>
                  <a:pt x="89001" y="120650"/>
                </a:lnTo>
                <a:lnTo>
                  <a:pt x="81636" y="127000"/>
                </a:lnTo>
                <a:lnTo>
                  <a:pt x="78911" y="130810"/>
                </a:lnTo>
                <a:lnTo>
                  <a:pt x="74203" y="135890"/>
                </a:lnTo>
                <a:lnTo>
                  <a:pt x="72165" y="139700"/>
                </a:lnTo>
                <a:lnTo>
                  <a:pt x="65844" y="151130"/>
                </a:lnTo>
                <a:lnTo>
                  <a:pt x="61391" y="163830"/>
                </a:lnTo>
                <a:lnTo>
                  <a:pt x="58849" y="176530"/>
                </a:lnTo>
                <a:lnTo>
                  <a:pt x="58262" y="190500"/>
                </a:lnTo>
                <a:lnTo>
                  <a:pt x="60549" y="207010"/>
                </a:lnTo>
                <a:lnTo>
                  <a:pt x="85327" y="250190"/>
                </a:lnTo>
                <a:lnTo>
                  <a:pt x="120299" y="270510"/>
                </a:lnTo>
                <a:lnTo>
                  <a:pt x="139021" y="273050"/>
                </a:lnTo>
                <a:lnTo>
                  <a:pt x="154388" y="273050"/>
                </a:lnTo>
                <a:lnTo>
                  <a:pt x="202522" y="251460"/>
                </a:lnTo>
                <a:lnTo>
                  <a:pt x="227540" y="212090"/>
                </a:lnTo>
                <a:lnTo>
                  <a:pt x="231295" y="187960"/>
                </a:lnTo>
                <a:lnTo>
                  <a:pt x="228335" y="163830"/>
                </a:lnTo>
                <a:lnTo>
                  <a:pt x="204058" y="123190"/>
                </a:lnTo>
                <a:lnTo>
                  <a:pt x="169413" y="104140"/>
                </a:lnTo>
                <a:lnTo>
                  <a:pt x="159582" y="101600"/>
                </a:lnTo>
                <a:lnTo>
                  <a:pt x="132666" y="101600"/>
                </a:lnTo>
                <a:lnTo>
                  <a:pt x="131864" y="100330"/>
                </a:lnTo>
                <a:close/>
              </a:path>
              <a:path w="605155" h="580389">
                <a:moveTo>
                  <a:pt x="604820" y="62230"/>
                </a:moveTo>
                <a:lnTo>
                  <a:pt x="483649" y="62230"/>
                </a:lnTo>
                <a:lnTo>
                  <a:pt x="492693" y="64770"/>
                </a:lnTo>
                <a:lnTo>
                  <a:pt x="501021" y="67310"/>
                </a:lnTo>
                <a:lnTo>
                  <a:pt x="533816" y="92710"/>
                </a:lnTo>
                <a:lnTo>
                  <a:pt x="547222" y="133350"/>
                </a:lnTo>
                <a:lnTo>
                  <a:pt x="547340" y="140970"/>
                </a:lnTo>
                <a:lnTo>
                  <a:pt x="547239" y="144780"/>
                </a:lnTo>
                <a:lnTo>
                  <a:pt x="545795" y="153670"/>
                </a:lnTo>
                <a:lnTo>
                  <a:pt x="540950" y="166370"/>
                </a:lnTo>
                <a:lnTo>
                  <a:pt x="537422" y="173990"/>
                </a:lnTo>
                <a:lnTo>
                  <a:pt x="532255" y="180340"/>
                </a:lnTo>
                <a:lnTo>
                  <a:pt x="531100" y="182880"/>
                </a:lnTo>
                <a:lnTo>
                  <a:pt x="527997" y="185420"/>
                </a:lnTo>
                <a:lnTo>
                  <a:pt x="526478" y="187960"/>
                </a:lnTo>
                <a:lnTo>
                  <a:pt x="523396" y="190500"/>
                </a:lnTo>
                <a:lnTo>
                  <a:pt x="522330" y="191770"/>
                </a:lnTo>
                <a:lnTo>
                  <a:pt x="520386" y="193040"/>
                </a:lnTo>
                <a:lnTo>
                  <a:pt x="516728" y="195580"/>
                </a:lnTo>
                <a:lnTo>
                  <a:pt x="513510" y="198120"/>
                </a:lnTo>
                <a:lnTo>
                  <a:pt x="509334" y="200660"/>
                </a:lnTo>
                <a:lnTo>
                  <a:pt x="495103" y="207010"/>
                </a:lnTo>
                <a:lnTo>
                  <a:pt x="479481" y="209550"/>
                </a:lnTo>
                <a:lnTo>
                  <a:pt x="604820" y="209550"/>
                </a:lnTo>
                <a:lnTo>
                  <a:pt x="604820" y="62230"/>
                </a:lnTo>
                <a:close/>
              </a:path>
              <a:path w="605155" h="580389">
                <a:moveTo>
                  <a:pt x="466617" y="148590"/>
                </a:moveTo>
                <a:lnTo>
                  <a:pt x="465000" y="149860"/>
                </a:lnTo>
                <a:lnTo>
                  <a:pt x="458204" y="153670"/>
                </a:lnTo>
                <a:lnTo>
                  <a:pt x="456746" y="154940"/>
                </a:lnTo>
                <a:lnTo>
                  <a:pt x="441057" y="165100"/>
                </a:lnTo>
                <a:lnTo>
                  <a:pt x="432172" y="171450"/>
                </a:lnTo>
                <a:lnTo>
                  <a:pt x="428047" y="173990"/>
                </a:lnTo>
                <a:lnTo>
                  <a:pt x="428680" y="175260"/>
                </a:lnTo>
                <a:lnTo>
                  <a:pt x="433630" y="180340"/>
                </a:lnTo>
                <a:lnTo>
                  <a:pt x="435405" y="181610"/>
                </a:lnTo>
                <a:lnTo>
                  <a:pt x="438180" y="184150"/>
                </a:lnTo>
                <a:lnTo>
                  <a:pt x="440827" y="185420"/>
                </a:lnTo>
                <a:lnTo>
                  <a:pt x="447447" y="189230"/>
                </a:lnTo>
                <a:lnTo>
                  <a:pt x="450863" y="190500"/>
                </a:lnTo>
                <a:lnTo>
                  <a:pt x="457033" y="193040"/>
                </a:lnTo>
                <a:lnTo>
                  <a:pt x="463589" y="194310"/>
                </a:lnTo>
                <a:lnTo>
                  <a:pt x="466577" y="195580"/>
                </a:lnTo>
                <a:lnTo>
                  <a:pt x="466617" y="148590"/>
                </a:lnTo>
                <a:close/>
              </a:path>
              <a:path w="605155" h="580389">
                <a:moveTo>
                  <a:pt x="481726" y="149860"/>
                </a:moveTo>
                <a:lnTo>
                  <a:pt x="480719" y="149860"/>
                </a:lnTo>
                <a:lnTo>
                  <a:pt x="480678" y="194310"/>
                </a:lnTo>
                <a:lnTo>
                  <a:pt x="482677" y="195580"/>
                </a:lnTo>
                <a:lnTo>
                  <a:pt x="490813" y="193040"/>
                </a:lnTo>
                <a:lnTo>
                  <a:pt x="492671" y="191770"/>
                </a:lnTo>
                <a:lnTo>
                  <a:pt x="499519" y="189230"/>
                </a:lnTo>
                <a:lnTo>
                  <a:pt x="504996" y="186690"/>
                </a:lnTo>
                <a:lnTo>
                  <a:pt x="510051" y="182880"/>
                </a:lnTo>
                <a:lnTo>
                  <a:pt x="515635" y="179070"/>
                </a:lnTo>
                <a:lnTo>
                  <a:pt x="516804" y="177800"/>
                </a:lnTo>
                <a:lnTo>
                  <a:pt x="518629" y="176530"/>
                </a:lnTo>
                <a:lnTo>
                  <a:pt x="519216" y="175260"/>
                </a:lnTo>
                <a:lnTo>
                  <a:pt x="518017" y="173990"/>
                </a:lnTo>
                <a:lnTo>
                  <a:pt x="511632" y="170180"/>
                </a:lnTo>
                <a:lnTo>
                  <a:pt x="490442" y="156210"/>
                </a:lnTo>
                <a:lnTo>
                  <a:pt x="488850" y="154940"/>
                </a:lnTo>
                <a:lnTo>
                  <a:pt x="481726" y="149860"/>
                </a:lnTo>
                <a:close/>
              </a:path>
              <a:path w="605155" h="580389">
                <a:moveTo>
                  <a:pt x="467178" y="76200"/>
                </a:moveTo>
                <a:lnTo>
                  <a:pt x="426688" y="99060"/>
                </a:lnTo>
                <a:lnTo>
                  <a:pt x="414028" y="130810"/>
                </a:lnTo>
                <a:lnTo>
                  <a:pt x="415536" y="149860"/>
                </a:lnTo>
                <a:lnTo>
                  <a:pt x="417203" y="157480"/>
                </a:lnTo>
                <a:lnTo>
                  <a:pt x="419050" y="158750"/>
                </a:lnTo>
                <a:lnTo>
                  <a:pt x="420649" y="162560"/>
                </a:lnTo>
                <a:lnTo>
                  <a:pt x="422081" y="162560"/>
                </a:lnTo>
                <a:lnTo>
                  <a:pt x="430350" y="156210"/>
                </a:lnTo>
                <a:lnTo>
                  <a:pt x="432323" y="154940"/>
                </a:lnTo>
                <a:lnTo>
                  <a:pt x="439467" y="151130"/>
                </a:lnTo>
                <a:lnTo>
                  <a:pt x="461285" y="135890"/>
                </a:lnTo>
                <a:lnTo>
                  <a:pt x="462916" y="134620"/>
                </a:lnTo>
                <a:lnTo>
                  <a:pt x="465828" y="133350"/>
                </a:lnTo>
                <a:lnTo>
                  <a:pt x="467107" y="132080"/>
                </a:lnTo>
                <a:lnTo>
                  <a:pt x="467178" y="76200"/>
                </a:lnTo>
                <a:close/>
              </a:path>
              <a:path w="605155" h="580389">
                <a:moveTo>
                  <a:pt x="484408" y="76200"/>
                </a:moveTo>
                <a:lnTo>
                  <a:pt x="480719" y="76200"/>
                </a:lnTo>
                <a:lnTo>
                  <a:pt x="480678" y="132080"/>
                </a:lnTo>
                <a:lnTo>
                  <a:pt x="485924" y="135890"/>
                </a:lnTo>
                <a:lnTo>
                  <a:pt x="498248" y="143510"/>
                </a:lnTo>
                <a:lnTo>
                  <a:pt x="507582" y="149860"/>
                </a:lnTo>
                <a:lnTo>
                  <a:pt x="511542" y="152400"/>
                </a:lnTo>
                <a:lnTo>
                  <a:pt x="515382" y="154940"/>
                </a:lnTo>
                <a:lnTo>
                  <a:pt x="517218" y="156210"/>
                </a:lnTo>
                <a:lnTo>
                  <a:pt x="526035" y="162560"/>
                </a:lnTo>
                <a:lnTo>
                  <a:pt x="527464" y="162560"/>
                </a:lnTo>
                <a:lnTo>
                  <a:pt x="528248" y="161290"/>
                </a:lnTo>
                <a:lnTo>
                  <a:pt x="528631" y="160020"/>
                </a:lnTo>
                <a:lnTo>
                  <a:pt x="531155" y="153670"/>
                </a:lnTo>
                <a:lnTo>
                  <a:pt x="532972" y="147320"/>
                </a:lnTo>
                <a:lnTo>
                  <a:pt x="533949" y="139700"/>
                </a:lnTo>
                <a:lnTo>
                  <a:pt x="533830" y="132080"/>
                </a:lnTo>
                <a:lnTo>
                  <a:pt x="517679" y="95250"/>
                </a:lnTo>
                <a:lnTo>
                  <a:pt x="492504" y="78740"/>
                </a:lnTo>
                <a:lnTo>
                  <a:pt x="484408" y="76200"/>
                </a:lnTo>
                <a:close/>
              </a:path>
              <a:path w="605155" h="580389">
                <a:moveTo>
                  <a:pt x="533120" y="124460"/>
                </a:moveTo>
                <a:lnTo>
                  <a:pt x="533346" y="126888"/>
                </a:lnTo>
                <a:lnTo>
                  <a:pt x="533120" y="124460"/>
                </a:lnTo>
                <a:close/>
              </a:path>
              <a:path w="605155" h="580389">
                <a:moveTo>
                  <a:pt x="149626" y="100330"/>
                </a:moveTo>
                <a:lnTo>
                  <a:pt x="140950" y="100330"/>
                </a:lnTo>
                <a:lnTo>
                  <a:pt x="132666" y="101600"/>
                </a:lnTo>
                <a:lnTo>
                  <a:pt x="159582" y="101600"/>
                </a:lnTo>
                <a:lnTo>
                  <a:pt x="149626" y="100330"/>
                </a:lnTo>
                <a:close/>
              </a:path>
              <a:path w="605155" h="580389">
                <a:moveTo>
                  <a:pt x="586929" y="26670"/>
                </a:moveTo>
                <a:lnTo>
                  <a:pt x="367430" y="26670"/>
                </a:lnTo>
                <a:lnTo>
                  <a:pt x="360003" y="27940"/>
                </a:lnTo>
                <a:lnTo>
                  <a:pt x="589506" y="27940"/>
                </a:lnTo>
                <a:lnTo>
                  <a:pt x="586929" y="26670"/>
                </a:lnTo>
                <a:close/>
              </a:path>
            </a:pathLst>
          </a:custGeom>
          <a:solidFill>
            <a:srgbClr val="FF8A4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9343" y="5671997"/>
            <a:ext cx="657630" cy="452375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5000731" y="4104843"/>
            <a:ext cx="633095" cy="433070"/>
          </a:xfrm>
          <a:custGeom>
            <a:avLst/>
            <a:gdLst/>
            <a:ahLst/>
            <a:cxnLst/>
            <a:rect l="l" t="t" r="r" b="b"/>
            <a:pathLst>
              <a:path w="633095" h="433070">
                <a:moveTo>
                  <a:pt x="538018" y="430530"/>
                </a:moveTo>
                <a:lnTo>
                  <a:pt x="97795" y="430530"/>
                </a:lnTo>
                <a:lnTo>
                  <a:pt x="107560" y="431800"/>
                </a:lnTo>
                <a:lnTo>
                  <a:pt x="120357" y="431800"/>
                </a:lnTo>
                <a:lnTo>
                  <a:pt x="128242" y="433070"/>
                </a:lnTo>
                <a:lnTo>
                  <a:pt x="505927" y="433070"/>
                </a:lnTo>
                <a:lnTo>
                  <a:pt x="516662" y="431800"/>
                </a:lnTo>
                <a:lnTo>
                  <a:pt x="538018" y="430530"/>
                </a:lnTo>
                <a:close/>
              </a:path>
              <a:path w="633095" h="433070">
                <a:moveTo>
                  <a:pt x="362022" y="298450"/>
                </a:moveTo>
                <a:lnTo>
                  <a:pt x="250645" y="298450"/>
                </a:lnTo>
                <a:lnTo>
                  <a:pt x="223663" y="299720"/>
                </a:lnTo>
                <a:lnTo>
                  <a:pt x="220125" y="299720"/>
                </a:lnTo>
                <a:lnTo>
                  <a:pt x="212551" y="300990"/>
                </a:lnTo>
                <a:lnTo>
                  <a:pt x="202932" y="300990"/>
                </a:lnTo>
                <a:lnTo>
                  <a:pt x="194241" y="302260"/>
                </a:lnTo>
                <a:lnTo>
                  <a:pt x="190489" y="302260"/>
                </a:lnTo>
                <a:lnTo>
                  <a:pt x="183840" y="303530"/>
                </a:lnTo>
                <a:lnTo>
                  <a:pt x="180074" y="303530"/>
                </a:lnTo>
                <a:lnTo>
                  <a:pt x="173818" y="304800"/>
                </a:lnTo>
                <a:lnTo>
                  <a:pt x="169898" y="304800"/>
                </a:lnTo>
                <a:lnTo>
                  <a:pt x="159890" y="306070"/>
                </a:lnTo>
                <a:lnTo>
                  <a:pt x="153507" y="306070"/>
                </a:lnTo>
                <a:lnTo>
                  <a:pt x="146857" y="307340"/>
                </a:lnTo>
                <a:lnTo>
                  <a:pt x="127287" y="309880"/>
                </a:lnTo>
                <a:lnTo>
                  <a:pt x="117703" y="312420"/>
                </a:lnTo>
                <a:lnTo>
                  <a:pt x="108284" y="313690"/>
                </a:lnTo>
                <a:lnTo>
                  <a:pt x="94204" y="317500"/>
                </a:lnTo>
                <a:lnTo>
                  <a:pt x="91418" y="317500"/>
                </a:lnTo>
                <a:lnTo>
                  <a:pt x="89862" y="318770"/>
                </a:lnTo>
                <a:lnTo>
                  <a:pt x="84003" y="320040"/>
                </a:lnTo>
                <a:lnTo>
                  <a:pt x="76554" y="321310"/>
                </a:lnTo>
                <a:lnTo>
                  <a:pt x="69168" y="323850"/>
                </a:lnTo>
                <a:lnTo>
                  <a:pt x="63500" y="325120"/>
                </a:lnTo>
                <a:lnTo>
                  <a:pt x="47184" y="331470"/>
                </a:lnTo>
                <a:lnTo>
                  <a:pt x="38493" y="335280"/>
                </a:lnTo>
                <a:lnTo>
                  <a:pt x="40239" y="335280"/>
                </a:lnTo>
                <a:lnTo>
                  <a:pt x="24490" y="342900"/>
                </a:lnTo>
                <a:lnTo>
                  <a:pt x="744" y="373380"/>
                </a:lnTo>
                <a:lnTo>
                  <a:pt x="0" y="378460"/>
                </a:lnTo>
                <a:lnTo>
                  <a:pt x="824" y="387350"/>
                </a:lnTo>
                <a:lnTo>
                  <a:pt x="1695" y="394970"/>
                </a:lnTo>
                <a:lnTo>
                  <a:pt x="5323" y="400050"/>
                </a:lnTo>
                <a:lnTo>
                  <a:pt x="10223" y="405130"/>
                </a:lnTo>
                <a:lnTo>
                  <a:pt x="11958" y="407670"/>
                </a:lnTo>
                <a:lnTo>
                  <a:pt x="45098" y="422910"/>
                </a:lnTo>
                <a:lnTo>
                  <a:pt x="52782" y="425450"/>
                </a:lnTo>
                <a:lnTo>
                  <a:pt x="81978" y="429260"/>
                </a:lnTo>
                <a:lnTo>
                  <a:pt x="87981" y="430530"/>
                </a:lnTo>
                <a:lnTo>
                  <a:pt x="545279" y="430530"/>
                </a:lnTo>
                <a:lnTo>
                  <a:pt x="569159" y="426720"/>
                </a:lnTo>
                <a:lnTo>
                  <a:pt x="572881" y="426720"/>
                </a:lnTo>
                <a:lnTo>
                  <a:pt x="580646" y="425450"/>
                </a:lnTo>
                <a:lnTo>
                  <a:pt x="619631" y="410210"/>
                </a:lnTo>
                <a:lnTo>
                  <a:pt x="632644" y="379730"/>
                </a:lnTo>
                <a:lnTo>
                  <a:pt x="630931" y="370840"/>
                </a:lnTo>
                <a:lnTo>
                  <a:pt x="377802" y="370840"/>
                </a:lnTo>
                <a:lnTo>
                  <a:pt x="371548" y="368300"/>
                </a:lnTo>
                <a:lnTo>
                  <a:pt x="363114" y="364490"/>
                </a:lnTo>
                <a:lnTo>
                  <a:pt x="357267" y="356870"/>
                </a:lnTo>
                <a:lnTo>
                  <a:pt x="354142" y="347980"/>
                </a:lnTo>
                <a:lnTo>
                  <a:pt x="353913" y="340360"/>
                </a:lnTo>
                <a:lnTo>
                  <a:pt x="353962" y="337820"/>
                </a:lnTo>
                <a:lnTo>
                  <a:pt x="354049" y="336550"/>
                </a:lnTo>
                <a:lnTo>
                  <a:pt x="354985" y="334010"/>
                </a:lnTo>
                <a:lnTo>
                  <a:pt x="355409" y="332740"/>
                </a:lnTo>
                <a:lnTo>
                  <a:pt x="362022" y="299720"/>
                </a:lnTo>
                <a:lnTo>
                  <a:pt x="362022" y="298450"/>
                </a:lnTo>
                <a:close/>
              </a:path>
              <a:path w="633095" h="433070">
                <a:moveTo>
                  <a:pt x="448782" y="303530"/>
                </a:moveTo>
                <a:lnTo>
                  <a:pt x="448725" y="304800"/>
                </a:lnTo>
                <a:lnTo>
                  <a:pt x="449459" y="308610"/>
                </a:lnTo>
                <a:lnTo>
                  <a:pt x="450648" y="316230"/>
                </a:lnTo>
                <a:lnTo>
                  <a:pt x="452426" y="325120"/>
                </a:lnTo>
                <a:lnTo>
                  <a:pt x="455514" y="335280"/>
                </a:lnTo>
                <a:lnTo>
                  <a:pt x="456458" y="337820"/>
                </a:lnTo>
                <a:lnTo>
                  <a:pt x="456335" y="350520"/>
                </a:lnTo>
                <a:lnTo>
                  <a:pt x="453456" y="356870"/>
                </a:lnTo>
                <a:lnTo>
                  <a:pt x="447742" y="363220"/>
                </a:lnTo>
                <a:lnTo>
                  <a:pt x="446641" y="364490"/>
                </a:lnTo>
                <a:lnTo>
                  <a:pt x="445053" y="364490"/>
                </a:lnTo>
                <a:lnTo>
                  <a:pt x="438662" y="368300"/>
                </a:lnTo>
                <a:lnTo>
                  <a:pt x="432312" y="370840"/>
                </a:lnTo>
                <a:lnTo>
                  <a:pt x="630931" y="370840"/>
                </a:lnTo>
                <a:lnTo>
                  <a:pt x="630687" y="369570"/>
                </a:lnTo>
                <a:lnTo>
                  <a:pt x="628206" y="361950"/>
                </a:lnTo>
                <a:lnTo>
                  <a:pt x="622108" y="355600"/>
                </a:lnTo>
                <a:lnTo>
                  <a:pt x="616488" y="350520"/>
                </a:lnTo>
                <a:lnTo>
                  <a:pt x="615656" y="349250"/>
                </a:lnTo>
                <a:lnTo>
                  <a:pt x="615001" y="349250"/>
                </a:lnTo>
                <a:lnTo>
                  <a:pt x="614332" y="347980"/>
                </a:lnTo>
                <a:lnTo>
                  <a:pt x="613482" y="347980"/>
                </a:lnTo>
                <a:lnTo>
                  <a:pt x="606859" y="342900"/>
                </a:lnTo>
                <a:lnTo>
                  <a:pt x="598963" y="337820"/>
                </a:lnTo>
                <a:lnTo>
                  <a:pt x="590431" y="334010"/>
                </a:lnTo>
                <a:lnTo>
                  <a:pt x="587062" y="332740"/>
                </a:lnTo>
                <a:lnTo>
                  <a:pt x="577838" y="328930"/>
                </a:lnTo>
                <a:lnTo>
                  <a:pt x="575059" y="327660"/>
                </a:lnTo>
                <a:lnTo>
                  <a:pt x="569447" y="326390"/>
                </a:lnTo>
                <a:lnTo>
                  <a:pt x="566412" y="325120"/>
                </a:lnTo>
                <a:lnTo>
                  <a:pt x="563647" y="323850"/>
                </a:lnTo>
                <a:lnTo>
                  <a:pt x="559479" y="322580"/>
                </a:lnTo>
                <a:lnTo>
                  <a:pt x="556634" y="321310"/>
                </a:lnTo>
                <a:lnTo>
                  <a:pt x="550017" y="320040"/>
                </a:lnTo>
                <a:lnTo>
                  <a:pt x="546220" y="318770"/>
                </a:lnTo>
                <a:lnTo>
                  <a:pt x="527852" y="314960"/>
                </a:lnTo>
                <a:lnTo>
                  <a:pt x="524541" y="314960"/>
                </a:lnTo>
                <a:lnTo>
                  <a:pt x="518417" y="312420"/>
                </a:lnTo>
                <a:lnTo>
                  <a:pt x="494315" y="308610"/>
                </a:lnTo>
                <a:lnTo>
                  <a:pt x="491140" y="308610"/>
                </a:lnTo>
                <a:lnTo>
                  <a:pt x="482878" y="307340"/>
                </a:lnTo>
                <a:lnTo>
                  <a:pt x="476131" y="306070"/>
                </a:lnTo>
                <a:lnTo>
                  <a:pt x="469356" y="306070"/>
                </a:lnTo>
                <a:lnTo>
                  <a:pt x="448782" y="303530"/>
                </a:lnTo>
                <a:close/>
              </a:path>
              <a:path w="633095" h="433070">
                <a:moveTo>
                  <a:pt x="385496" y="191770"/>
                </a:moveTo>
                <a:lnTo>
                  <a:pt x="351227" y="191770"/>
                </a:lnTo>
                <a:lnTo>
                  <a:pt x="353370" y="193040"/>
                </a:lnTo>
                <a:lnTo>
                  <a:pt x="360629" y="196850"/>
                </a:lnTo>
                <a:lnTo>
                  <a:pt x="362033" y="196850"/>
                </a:lnTo>
                <a:lnTo>
                  <a:pt x="362854" y="198120"/>
                </a:lnTo>
                <a:lnTo>
                  <a:pt x="369117" y="199390"/>
                </a:lnTo>
                <a:lnTo>
                  <a:pt x="375126" y="204470"/>
                </a:lnTo>
                <a:lnTo>
                  <a:pt x="382294" y="207010"/>
                </a:lnTo>
                <a:lnTo>
                  <a:pt x="386055" y="210820"/>
                </a:lnTo>
                <a:lnTo>
                  <a:pt x="390178" y="215900"/>
                </a:lnTo>
                <a:lnTo>
                  <a:pt x="389195" y="217170"/>
                </a:lnTo>
                <a:lnTo>
                  <a:pt x="389116" y="224790"/>
                </a:lnTo>
                <a:lnTo>
                  <a:pt x="388863" y="226060"/>
                </a:lnTo>
                <a:lnTo>
                  <a:pt x="388479" y="231140"/>
                </a:lnTo>
                <a:lnTo>
                  <a:pt x="388112" y="241300"/>
                </a:lnTo>
                <a:lnTo>
                  <a:pt x="387766" y="245110"/>
                </a:lnTo>
                <a:lnTo>
                  <a:pt x="387576" y="250190"/>
                </a:lnTo>
                <a:lnTo>
                  <a:pt x="387164" y="251460"/>
                </a:lnTo>
                <a:lnTo>
                  <a:pt x="387118" y="254000"/>
                </a:lnTo>
                <a:lnTo>
                  <a:pt x="386715" y="261620"/>
                </a:lnTo>
                <a:lnTo>
                  <a:pt x="385964" y="271780"/>
                </a:lnTo>
                <a:lnTo>
                  <a:pt x="385009" y="280670"/>
                </a:lnTo>
                <a:lnTo>
                  <a:pt x="383997" y="289560"/>
                </a:lnTo>
                <a:lnTo>
                  <a:pt x="383161" y="298450"/>
                </a:lnTo>
                <a:lnTo>
                  <a:pt x="382870" y="298450"/>
                </a:lnTo>
                <a:lnTo>
                  <a:pt x="382786" y="299720"/>
                </a:lnTo>
                <a:lnTo>
                  <a:pt x="380743" y="313690"/>
                </a:lnTo>
                <a:lnTo>
                  <a:pt x="379306" y="322580"/>
                </a:lnTo>
                <a:lnTo>
                  <a:pt x="378186" y="327660"/>
                </a:lnTo>
                <a:lnTo>
                  <a:pt x="377445" y="331470"/>
                </a:lnTo>
                <a:lnTo>
                  <a:pt x="376778" y="334010"/>
                </a:lnTo>
                <a:lnTo>
                  <a:pt x="373852" y="342900"/>
                </a:lnTo>
                <a:lnTo>
                  <a:pt x="375080" y="345440"/>
                </a:lnTo>
                <a:lnTo>
                  <a:pt x="376160" y="347980"/>
                </a:lnTo>
                <a:lnTo>
                  <a:pt x="378561" y="349250"/>
                </a:lnTo>
                <a:lnTo>
                  <a:pt x="432690" y="349250"/>
                </a:lnTo>
                <a:lnTo>
                  <a:pt x="434016" y="347980"/>
                </a:lnTo>
                <a:lnTo>
                  <a:pt x="437410" y="344170"/>
                </a:lnTo>
                <a:lnTo>
                  <a:pt x="435933" y="340360"/>
                </a:lnTo>
                <a:lnTo>
                  <a:pt x="434836" y="336550"/>
                </a:lnTo>
                <a:lnTo>
                  <a:pt x="432042" y="325120"/>
                </a:lnTo>
                <a:lnTo>
                  <a:pt x="430921" y="318770"/>
                </a:lnTo>
                <a:lnTo>
                  <a:pt x="429610" y="311150"/>
                </a:lnTo>
                <a:lnTo>
                  <a:pt x="428484" y="304800"/>
                </a:lnTo>
                <a:lnTo>
                  <a:pt x="427917" y="298450"/>
                </a:lnTo>
                <a:lnTo>
                  <a:pt x="427790" y="295910"/>
                </a:lnTo>
                <a:lnTo>
                  <a:pt x="426591" y="290830"/>
                </a:lnTo>
                <a:lnTo>
                  <a:pt x="426196" y="281940"/>
                </a:lnTo>
                <a:lnTo>
                  <a:pt x="425253" y="276860"/>
                </a:lnTo>
                <a:lnTo>
                  <a:pt x="425058" y="273050"/>
                </a:lnTo>
                <a:lnTo>
                  <a:pt x="424458" y="265430"/>
                </a:lnTo>
                <a:lnTo>
                  <a:pt x="424421" y="261620"/>
                </a:lnTo>
                <a:lnTo>
                  <a:pt x="423579" y="256540"/>
                </a:lnTo>
                <a:lnTo>
                  <a:pt x="423496" y="251460"/>
                </a:lnTo>
                <a:lnTo>
                  <a:pt x="422649" y="237490"/>
                </a:lnTo>
                <a:lnTo>
                  <a:pt x="422350" y="231140"/>
                </a:lnTo>
                <a:lnTo>
                  <a:pt x="422294" y="223520"/>
                </a:lnTo>
                <a:lnTo>
                  <a:pt x="423752" y="220980"/>
                </a:lnTo>
                <a:lnTo>
                  <a:pt x="434710" y="212090"/>
                </a:lnTo>
                <a:lnTo>
                  <a:pt x="437514" y="209550"/>
                </a:lnTo>
                <a:lnTo>
                  <a:pt x="439030" y="208280"/>
                </a:lnTo>
                <a:lnTo>
                  <a:pt x="440185" y="207010"/>
                </a:lnTo>
                <a:lnTo>
                  <a:pt x="445852" y="203200"/>
                </a:lnTo>
                <a:lnTo>
                  <a:pt x="420616" y="203200"/>
                </a:lnTo>
                <a:lnTo>
                  <a:pt x="420297" y="195580"/>
                </a:lnTo>
                <a:lnTo>
                  <a:pt x="420259" y="194310"/>
                </a:lnTo>
                <a:lnTo>
                  <a:pt x="389321" y="194310"/>
                </a:lnTo>
                <a:lnTo>
                  <a:pt x="387603" y="193040"/>
                </a:lnTo>
                <a:lnTo>
                  <a:pt x="385496" y="191770"/>
                </a:lnTo>
                <a:close/>
              </a:path>
              <a:path w="633095" h="433070">
                <a:moveTo>
                  <a:pt x="347237" y="297180"/>
                </a:moveTo>
                <a:lnTo>
                  <a:pt x="283685" y="297180"/>
                </a:lnTo>
                <a:lnTo>
                  <a:pt x="272674" y="298450"/>
                </a:lnTo>
                <a:lnTo>
                  <a:pt x="361015" y="298450"/>
                </a:lnTo>
                <a:lnTo>
                  <a:pt x="347237" y="297180"/>
                </a:lnTo>
                <a:close/>
              </a:path>
              <a:path w="633095" h="433070">
                <a:moveTo>
                  <a:pt x="510443" y="182880"/>
                </a:moveTo>
                <a:lnTo>
                  <a:pt x="446708" y="182880"/>
                </a:lnTo>
                <a:lnTo>
                  <a:pt x="446935" y="184150"/>
                </a:lnTo>
                <a:lnTo>
                  <a:pt x="446547" y="184150"/>
                </a:lnTo>
                <a:lnTo>
                  <a:pt x="429000" y="196850"/>
                </a:lnTo>
                <a:lnTo>
                  <a:pt x="426059" y="199390"/>
                </a:lnTo>
                <a:lnTo>
                  <a:pt x="424980" y="200660"/>
                </a:lnTo>
                <a:lnTo>
                  <a:pt x="423179" y="201930"/>
                </a:lnTo>
                <a:lnTo>
                  <a:pt x="421559" y="203200"/>
                </a:lnTo>
                <a:lnTo>
                  <a:pt x="445852" y="203200"/>
                </a:lnTo>
                <a:lnTo>
                  <a:pt x="450820" y="200660"/>
                </a:lnTo>
                <a:lnTo>
                  <a:pt x="454884" y="196850"/>
                </a:lnTo>
                <a:lnTo>
                  <a:pt x="461516" y="191770"/>
                </a:lnTo>
                <a:lnTo>
                  <a:pt x="490006" y="191770"/>
                </a:lnTo>
                <a:lnTo>
                  <a:pt x="494551" y="190500"/>
                </a:lnTo>
                <a:lnTo>
                  <a:pt x="503094" y="186690"/>
                </a:lnTo>
                <a:lnTo>
                  <a:pt x="510443" y="182880"/>
                </a:lnTo>
                <a:close/>
              </a:path>
              <a:path w="633095" h="433070">
                <a:moveTo>
                  <a:pt x="339018" y="196850"/>
                </a:moveTo>
                <a:lnTo>
                  <a:pt x="319863" y="196850"/>
                </a:lnTo>
                <a:lnTo>
                  <a:pt x="327206" y="198120"/>
                </a:lnTo>
                <a:lnTo>
                  <a:pt x="336995" y="198120"/>
                </a:lnTo>
                <a:lnTo>
                  <a:pt x="339018" y="196850"/>
                </a:lnTo>
                <a:close/>
              </a:path>
              <a:path w="633095" h="433070">
                <a:moveTo>
                  <a:pt x="338856" y="25400"/>
                </a:moveTo>
                <a:lnTo>
                  <a:pt x="319796" y="25400"/>
                </a:lnTo>
                <a:lnTo>
                  <a:pt x="313303" y="26670"/>
                </a:lnTo>
                <a:lnTo>
                  <a:pt x="307482" y="27940"/>
                </a:lnTo>
                <a:lnTo>
                  <a:pt x="300196" y="30480"/>
                </a:lnTo>
                <a:lnTo>
                  <a:pt x="292643" y="35560"/>
                </a:lnTo>
                <a:lnTo>
                  <a:pt x="288406" y="38100"/>
                </a:lnTo>
                <a:lnTo>
                  <a:pt x="281782" y="44450"/>
                </a:lnTo>
                <a:lnTo>
                  <a:pt x="279708" y="46990"/>
                </a:lnTo>
                <a:lnTo>
                  <a:pt x="275497" y="53340"/>
                </a:lnTo>
                <a:lnTo>
                  <a:pt x="273405" y="55880"/>
                </a:lnTo>
                <a:lnTo>
                  <a:pt x="271057" y="60960"/>
                </a:lnTo>
                <a:lnTo>
                  <a:pt x="270315" y="62230"/>
                </a:lnTo>
                <a:lnTo>
                  <a:pt x="268292" y="67310"/>
                </a:lnTo>
                <a:lnTo>
                  <a:pt x="266953" y="71120"/>
                </a:lnTo>
                <a:lnTo>
                  <a:pt x="266200" y="74930"/>
                </a:lnTo>
                <a:lnTo>
                  <a:pt x="265351" y="81280"/>
                </a:lnTo>
                <a:lnTo>
                  <a:pt x="264950" y="88900"/>
                </a:lnTo>
                <a:lnTo>
                  <a:pt x="265182" y="96520"/>
                </a:lnTo>
                <a:lnTo>
                  <a:pt x="266233" y="102870"/>
                </a:lnTo>
                <a:lnTo>
                  <a:pt x="267310" y="106680"/>
                </a:lnTo>
                <a:lnTo>
                  <a:pt x="268347" y="110490"/>
                </a:lnTo>
                <a:lnTo>
                  <a:pt x="273272" y="119380"/>
                </a:lnTo>
                <a:lnTo>
                  <a:pt x="277181" y="125730"/>
                </a:lnTo>
                <a:lnTo>
                  <a:pt x="282202" y="130810"/>
                </a:lnTo>
                <a:lnTo>
                  <a:pt x="284029" y="133350"/>
                </a:lnTo>
                <a:lnTo>
                  <a:pt x="286005" y="134620"/>
                </a:lnTo>
                <a:lnTo>
                  <a:pt x="288989" y="137160"/>
                </a:lnTo>
                <a:lnTo>
                  <a:pt x="290288" y="137160"/>
                </a:lnTo>
                <a:lnTo>
                  <a:pt x="290231" y="138430"/>
                </a:lnTo>
                <a:lnTo>
                  <a:pt x="288103" y="143510"/>
                </a:lnTo>
                <a:lnTo>
                  <a:pt x="287423" y="146050"/>
                </a:lnTo>
                <a:lnTo>
                  <a:pt x="286519" y="148590"/>
                </a:lnTo>
                <a:lnTo>
                  <a:pt x="285983" y="157480"/>
                </a:lnTo>
                <a:lnTo>
                  <a:pt x="287779" y="166370"/>
                </a:lnTo>
                <a:lnTo>
                  <a:pt x="288028" y="168910"/>
                </a:lnTo>
                <a:lnTo>
                  <a:pt x="318185" y="196850"/>
                </a:lnTo>
                <a:lnTo>
                  <a:pt x="340916" y="196850"/>
                </a:lnTo>
                <a:lnTo>
                  <a:pt x="342125" y="195580"/>
                </a:lnTo>
                <a:lnTo>
                  <a:pt x="349159" y="193040"/>
                </a:lnTo>
                <a:lnTo>
                  <a:pt x="351227" y="191770"/>
                </a:lnTo>
                <a:lnTo>
                  <a:pt x="385496" y="191770"/>
                </a:lnTo>
                <a:lnTo>
                  <a:pt x="383388" y="190500"/>
                </a:lnTo>
                <a:lnTo>
                  <a:pt x="380785" y="189230"/>
                </a:lnTo>
                <a:lnTo>
                  <a:pt x="374813" y="185420"/>
                </a:lnTo>
                <a:lnTo>
                  <a:pt x="372645" y="184150"/>
                </a:lnTo>
                <a:lnTo>
                  <a:pt x="364704" y="181610"/>
                </a:lnTo>
                <a:lnTo>
                  <a:pt x="363711" y="180340"/>
                </a:lnTo>
                <a:lnTo>
                  <a:pt x="363794" y="179070"/>
                </a:lnTo>
                <a:lnTo>
                  <a:pt x="365197" y="177800"/>
                </a:lnTo>
                <a:lnTo>
                  <a:pt x="366201" y="175260"/>
                </a:lnTo>
                <a:lnTo>
                  <a:pt x="366980" y="173990"/>
                </a:lnTo>
                <a:lnTo>
                  <a:pt x="368956" y="170180"/>
                </a:lnTo>
                <a:lnTo>
                  <a:pt x="369690" y="166370"/>
                </a:lnTo>
                <a:lnTo>
                  <a:pt x="370159" y="165100"/>
                </a:lnTo>
                <a:lnTo>
                  <a:pt x="527201" y="165100"/>
                </a:lnTo>
                <a:lnTo>
                  <a:pt x="530744" y="158750"/>
                </a:lnTo>
                <a:lnTo>
                  <a:pt x="533915" y="152400"/>
                </a:lnTo>
                <a:lnTo>
                  <a:pt x="536007" y="142240"/>
                </a:lnTo>
                <a:lnTo>
                  <a:pt x="535711" y="134620"/>
                </a:lnTo>
                <a:lnTo>
                  <a:pt x="526150" y="104140"/>
                </a:lnTo>
                <a:lnTo>
                  <a:pt x="527957" y="104140"/>
                </a:lnTo>
                <a:lnTo>
                  <a:pt x="533894" y="91440"/>
                </a:lnTo>
                <a:lnTo>
                  <a:pt x="535092" y="83820"/>
                </a:lnTo>
                <a:lnTo>
                  <a:pt x="535732" y="77470"/>
                </a:lnTo>
                <a:lnTo>
                  <a:pt x="535531" y="71120"/>
                </a:lnTo>
                <a:lnTo>
                  <a:pt x="518121" y="35560"/>
                </a:lnTo>
                <a:lnTo>
                  <a:pt x="514144" y="33020"/>
                </a:lnTo>
                <a:lnTo>
                  <a:pt x="503947" y="26670"/>
                </a:lnTo>
                <a:lnTo>
                  <a:pt x="344548" y="26670"/>
                </a:lnTo>
                <a:lnTo>
                  <a:pt x="338856" y="25400"/>
                </a:lnTo>
                <a:close/>
              </a:path>
              <a:path w="633095" h="433070">
                <a:moveTo>
                  <a:pt x="427960" y="170180"/>
                </a:moveTo>
                <a:lnTo>
                  <a:pt x="390415" y="170180"/>
                </a:lnTo>
                <a:lnTo>
                  <a:pt x="390625" y="171450"/>
                </a:lnTo>
                <a:lnTo>
                  <a:pt x="390142" y="194310"/>
                </a:lnTo>
                <a:lnTo>
                  <a:pt x="420259" y="194310"/>
                </a:lnTo>
                <a:lnTo>
                  <a:pt x="420146" y="190500"/>
                </a:lnTo>
                <a:lnTo>
                  <a:pt x="420030" y="184150"/>
                </a:lnTo>
                <a:lnTo>
                  <a:pt x="420137" y="171450"/>
                </a:lnTo>
                <a:lnTo>
                  <a:pt x="423932" y="171450"/>
                </a:lnTo>
                <a:lnTo>
                  <a:pt x="427960" y="170180"/>
                </a:lnTo>
                <a:close/>
              </a:path>
              <a:path w="633095" h="433070">
                <a:moveTo>
                  <a:pt x="490006" y="191770"/>
                </a:moveTo>
                <a:lnTo>
                  <a:pt x="468045" y="191770"/>
                </a:lnTo>
                <a:lnTo>
                  <a:pt x="476469" y="193040"/>
                </a:lnTo>
                <a:lnTo>
                  <a:pt x="485461" y="193040"/>
                </a:lnTo>
                <a:lnTo>
                  <a:pt x="490006" y="191770"/>
                </a:lnTo>
                <a:close/>
              </a:path>
              <a:path w="633095" h="433070">
                <a:moveTo>
                  <a:pt x="527201" y="165100"/>
                </a:moveTo>
                <a:lnTo>
                  <a:pt x="371533" y="165100"/>
                </a:lnTo>
                <a:lnTo>
                  <a:pt x="373230" y="166370"/>
                </a:lnTo>
                <a:lnTo>
                  <a:pt x="378536" y="168910"/>
                </a:lnTo>
                <a:lnTo>
                  <a:pt x="431477" y="168910"/>
                </a:lnTo>
                <a:lnTo>
                  <a:pt x="433453" y="171450"/>
                </a:lnTo>
                <a:lnTo>
                  <a:pt x="436104" y="175260"/>
                </a:lnTo>
                <a:lnTo>
                  <a:pt x="443130" y="181610"/>
                </a:lnTo>
                <a:lnTo>
                  <a:pt x="445556" y="182880"/>
                </a:lnTo>
                <a:lnTo>
                  <a:pt x="446888" y="184150"/>
                </a:lnTo>
                <a:lnTo>
                  <a:pt x="446708" y="182880"/>
                </a:lnTo>
                <a:lnTo>
                  <a:pt x="510443" y="182880"/>
                </a:lnTo>
                <a:lnTo>
                  <a:pt x="515505" y="179070"/>
                </a:lnTo>
                <a:lnTo>
                  <a:pt x="520015" y="175260"/>
                </a:lnTo>
                <a:lnTo>
                  <a:pt x="526492" y="166370"/>
                </a:lnTo>
                <a:lnTo>
                  <a:pt x="527201" y="165100"/>
                </a:lnTo>
                <a:close/>
              </a:path>
              <a:path w="633095" h="433070">
                <a:moveTo>
                  <a:pt x="429346" y="168910"/>
                </a:moveTo>
                <a:lnTo>
                  <a:pt x="381703" y="168910"/>
                </a:lnTo>
                <a:lnTo>
                  <a:pt x="385839" y="170180"/>
                </a:lnTo>
                <a:lnTo>
                  <a:pt x="389605" y="171450"/>
                </a:lnTo>
                <a:lnTo>
                  <a:pt x="390415" y="170180"/>
                </a:lnTo>
                <a:lnTo>
                  <a:pt x="427960" y="170180"/>
                </a:lnTo>
                <a:lnTo>
                  <a:pt x="429346" y="168910"/>
                </a:lnTo>
                <a:close/>
              </a:path>
              <a:path w="633095" h="433070">
                <a:moveTo>
                  <a:pt x="527957" y="104140"/>
                </a:moveTo>
                <a:lnTo>
                  <a:pt x="526150" y="104140"/>
                </a:lnTo>
                <a:lnTo>
                  <a:pt x="527363" y="105410"/>
                </a:lnTo>
                <a:lnTo>
                  <a:pt x="527957" y="104140"/>
                </a:lnTo>
                <a:close/>
              </a:path>
              <a:path w="633095" h="433070">
                <a:moveTo>
                  <a:pt x="406843" y="0"/>
                </a:moveTo>
                <a:lnTo>
                  <a:pt x="402407" y="1270"/>
                </a:lnTo>
                <a:lnTo>
                  <a:pt x="398825" y="1270"/>
                </a:lnTo>
                <a:lnTo>
                  <a:pt x="388889" y="2540"/>
                </a:lnTo>
                <a:lnTo>
                  <a:pt x="351604" y="20320"/>
                </a:lnTo>
                <a:lnTo>
                  <a:pt x="344954" y="26670"/>
                </a:lnTo>
                <a:lnTo>
                  <a:pt x="503947" y="26670"/>
                </a:lnTo>
                <a:lnTo>
                  <a:pt x="496096" y="24130"/>
                </a:lnTo>
                <a:lnTo>
                  <a:pt x="464604" y="24130"/>
                </a:lnTo>
                <a:lnTo>
                  <a:pt x="458621" y="17780"/>
                </a:lnTo>
                <a:lnTo>
                  <a:pt x="454132" y="15240"/>
                </a:lnTo>
                <a:lnTo>
                  <a:pt x="446054" y="10160"/>
                </a:lnTo>
                <a:lnTo>
                  <a:pt x="443317" y="8890"/>
                </a:lnTo>
                <a:lnTo>
                  <a:pt x="439660" y="7620"/>
                </a:lnTo>
                <a:lnTo>
                  <a:pt x="437799" y="6350"/>
                </a:lnTo>
                <a:lnTo>
                  <a:pt x="436060" y="6350"/>
                </a:lnTo>
                <a:lnTo>
                  <a:pt x="430725" y="3810"/>
                </a:lnTo>
                <a:lnTo>
                  <a:pt x="426624" y="3810"/>
                </a:lnTo>
                <a:lnTo>
                  <a:pt x="422847" y="2540"/>
                </a:lnTo>
                <a:lnTo>
                  <a:pt x="418495" y="1270"/>
                </a:lnTo>
                <a:lnTo>
                  <a:pt x="406843" y="0"/>
                </a:lnTo>
                <a:close/>
              </a:path>
              <a:path w="633095" h="433070">
                <a:moveTo>
                  <a:pt x="479754" y="21590"/>
                </a:moveTo>
                <a:lnTo>
                  <a:pt x="467647" y="22860"/>
                </a:lnTo>
                <a:lnTo>
                  <a:pt x="464691" y="24130"/>
                </a:lnTo>
                <a:lnTo>
                  <a:pt x="496096" y="24130"/>
                </a:lnTo>
                <a:lnTo>
                  <a:pt x="492170" y="22860"/>
                </a:lnTo>
                <a:lnTo>
                  <a:pt x="479754" y="21590"/>
                </a:lnTo>
                <a:close/>
              </a:path>
            </a:pathLst>
          </a:custGeom>
          <a:solidFill>
            <a:srgbClr val="21DE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43563" y="4723985"/>
            <a:ext cx="548005" cy="443865"/>
          </a:xfrm>
          <a:custGeom>
            <a:avLst/>
            <a:gdLst/>
            <a:ahLst/>
            <a:cxnLst/>
            <a:rect l="l" t="t" r="r" b="b"/>
            <a:pathLst>
              <a:path w="548004" h="443864">
                <a:moveTo>
                  <a:pt x="245452" y="443141"/>
                </a:moveTo>
                <a:lnTo>
                  <a:pt x="245237" y="443141"/>
                </a:lnTo>
                <a:lnTo>
                  <a:pt x="245452" y="443141"/>
                </a:lnTo>
                <a:close/>
              </a:path>
              <a:path w="548004" h="443864">
                <a:moveTo>
                  <a:pt x="245491" y="236613"/>
                </a:moveTo>
                <a:lnTo>
                  <a:pt x="139014" y="236537"/>
                </a:lnTo>
                <a:lnTo>
                  <a:pt x="139014" y="442874"/>
                </a:lnTo>
                <a:lnTo>
                  <a:pt x="245491" y="442874"/>
                </a:lnTo>
                <a:lnTo>
                  <a:pt x="245491" y="236613"/>
                </a:lnTo>
                <a:close/>
              </a:path>
              <a:path w="548004" h="443864">
                <a:moveTo>
                  <a:pt x="352386" y="285775"/>
                </a:moveTo>
                <a:lnTo>
                  <a:pt x="352171" y="285838"/>
                </a:lnTo>
                <a:lnTo>
                  <a:pt x="352044" y="286016"/>
                </a:lnTo>
                <a:lnTo>
                  <a:pt x="352310" y="285838"/>
                </a:lnTo>
                <a:close/>
              </a:path>
              <a:path w="548004" h="443864">
                <a:moveTo>
                  <a:pt x="352590" y="237642"/>
                </a:moveTo>
                <a:lnTo>
                  <a:pt x="352386" y="236435"/>
                </a:lnTo>
                <a:lnTo>
                  <a:pt x="346316" y="236321"/>
                </a:lnTo>
                <a:lnTo>
                  <a:pt x="342849" y="236258"/>
                </a:lnTo>
                <a:lnTo>
                  <a:pt x="322694" y="236232"/>
                </a:lnTo>
                <a:lnTo>
                  <a:pt x="288353" y="236321"/>
                </a:lnTo>
                <a:lnTo>
                  <a:pt x="285851" y="236321"/>
                </a:lnTo>
                <a:lnTo>
                  <a:pt x="281393" y="236080"/>
                </a:lnTo>
                <a:lnTo>
                  <a:pt x="279120" y="236410"/>
                </a:lnTo>
                <a:lnTo>
                  <a:pt x="278955" y="244030"/>
                </a:lnTo>
                <a:lnTo>
                  <a:pt x="278904" y="279006"/>
                </a:lnTo>
                <a:lnTo>
                  <a:pt x="279031" y="285915"/>
                </a:lnTo>
                <a:lnTo>
                  <a:pt x="288124" y="286054"/>
                </a:lnTo>
                <a:lnTo>
                  <a:pt x="305625" y="286067"/>
                </a:lnTo>
                <a:lnTo>
                  <a:pt x="351942" y="285915"/>
                </a:lnTo>
                <a:lnTo>
                  <a:pt x="352171" y="285838"/>
                </a:lnTo>
                <a:lnTo>
                  <a:pt x="352298" y="285673"/>
                </a:lnTo>
                <a:lnTo>
                  <a:pt x="352412" y="285432"/>
                </a:lnTo>
                <a:lnTo>
                  <a:pt x="352501" y="244030"/>
                </a:lnTo>
                <a:lnTo>
                  <a:pt x="352590" y="237642"/>
                </a:lnTo>
                <a:close/>
              </a:path>
              <a:path w="548004" h="443864">
                <a:moveTo>
                  <a:pt x="352831" y="284594"/>
                </a:moveTo>
                <a:lnTo>
                  <a:pt x="352412" y="285432"/>
                </a:lnTo>
                <a:lnTo>
                  <a:pt x="352386" y="285775"/>
                </a:lnTo>
                <a:lnTo>
                  <a:pt x="352831" y="284594"/>
                </a:lnTo>
                <a:close/>
              </a:path>
              <a:path w="548004" h="443864">
                <a:moveTo>
                  <a:pt x="352945" y="296646"/>
                </a:moveTo>
                <a:lnTo>
                  <a:pt x="352399" y="295414"/>
                </a:lnTo>
                <a:lnTo>
                  <a:pt x="279234" y="295363"/>
                </a:lnTo>
                <a:lnTo>
                  <a:pt x="279069" y="303263"/>
                </a:lnTo>
                <a:lnTo>
                  <a:pt x="279044" y="336677"/>
                </a:lnTo>
                <a:lnTo>
                  <a:pt x="279222" y="344906"/>
                </a:lnTo>
                <a:lnTo>
                  <a:pt x="287794" y="345059"/>
                </a:lnTo>
                <a:lnTo>
                  <a:pt x="339966" y="344995"/>
                </a:lnTo>
                <a:lnTo>
                  <a:pt x="346646" y="345287"/>
                </a:lnTo>
                <a:lnTo>
                  <a:pt x="352513" y="344982"/>
                </a:lnTo>
                <a:lnTo>
                  <a:pt x="352831" y="342861"/>
                </a:lnTo>
                <a:lnTo>
                  <a:pt x="352602" y="317004"/>
                </a:lnTo>
                <a:lnTo>
                  <a:pt x="352945" y="296646"/>
                </a:lnTo>
                <a:close/>
              </a:path>
              <a:path w="548004" h="443864">
                <a:moveTo>
                  <a:pt x="363143" y="294424"/>
                </a:moveTo>
                <a:lnTo>
                  <a:pt x="362102" y="295960"/>
                </a:lnTo>
                <a:lnTo>
                  <a:pt x="362788" y="295529"/>
                </a:lnTo>
                <a:lnTo>
                  <a:pt x="363143" y="294424"/>
                </a:lnTo>
                <a:close/>
              </a:path>
              <a:path w="548004" h="443864">
                <a:moveTo>
                  <a:pt x="436511" y="295884"/>
                </a:moveTo>
                <a:lnTo>
                  <a:pt x="436130" y="295262"/>
                </a:lnTo>
                <a:lnTo>
                  <a:pt x="436219" y="295681"/>
                </a:lnTo>
                <a:lnTo>
                  <a:pt x="436511" y="295884"/>
                </a:lnTo>
                <a:close/>
              </a:path>
              <a:path w="548004" h="443864">
                <a:moveTo>
                  <a:pt x="436524" y="237515"/>
                </a:moveTo>
                <a:lnTo>
                  <a:pt x="436194" y="236613"/>
                </a:lnTo>
                <a:lnTo>
                  <a:pt x="436003" y="236423"/>
                </a:lnTo>
                <a:lnTo>
                  <a:pt x="362915" y="236359"/>
                </a:lnTo>
                <a:lnTo>
                  <a:pt x="362216" y="236677"/>
                </a:lnTo>
                <a:lnTo>
                  <a:pt x="362508" y="237769"/>
                </a:lnTo>
                <a:lnTo>
                  <a:pt x="362508" y="286042"/>
                </a:lnTo>
                <a:lnTo>
                  <a:pt x="436333" y="286092"/>
                </a:lnTo>
                <a:lnTo>
                  <a:pt x="436460" y="279730"/>
                </a:lnTo>
                <a:lnTo>
                  <a:pt x="436397" y="248234"/>
                </a:lnTo>
                <a:lnTo>
                  <a:pt x="436524" y="237515"/>
                </a:lnTo>
                <a:close/>
              </a:path>
              <a:path w="548004" h="443864">
                <a:moveTo>
                  <a:pt x="436575" y="340144"/>
                </a:moveTo>
                <a:lnTo>
                  <a:pt x="436308" y="326047"/>
                </a:lnTo>
                <a:lnTo>
                  <a:pt x="436219" y="295681"/>
                </a:lnTo>
                <a:lnTo>
                  <a:pt x="436016" y="295554"/>
                </a:lnTo>
                <a:lnTo>
                  <a:pt x="436016" y="337553"/>
                </a:lnTo>
                <a:lnTo>
                  <a:pt x="435902" y="344627"/>
                </a:lnTo>
                <a:lnTo>
                  <a:pt x="435991" y="332613"/>
                </a:lnTo>
                <a:lnTo>
                  <a:pt x="436016" y="337553"/>
                </a:lnTo>
                <a:lnTo>
                  <a:pt x="436016" y="295554"/>
                </a:lnTo>
                <a:lnTo>
                  <a:pt x="430326" y="295389"/>
                </a:lnTo>
                <a:lnTo>
                  <a:pt x="430326" y="344843"/>
                </a:lnTo>
                <a:lnTo>
                  <a:pt x="422376" y="344868"/>
                </a:lnTo>
                <a:lnTo>
                  <a:pt x="418807" y="344868"/>
                </a:lnTo>
                <a:lnTo>
                  <a:pt x="391426" y="344843"/>
                </a:lnTo>
                <a:lnTo>
                  <a:pt x="413207" y="344843"/>
                </a:lnTo>
                <a:lnTo>
                  <a:pt x="413880" y="344843"/>
                </a:lnTo>
                <a:lnTo>
                  <a:pt x="430326" y="344843"/>
                </a:lnTo>
                <a:lnTo>
                  <a:pt x="430326" y="295389"/>
                </a:lnTo>
                <a:lnTo>
                  <a:pt x="426453" y="295313"/>
                </a:lnTo>
                <a:lnTo>
                  <a:pt x="369328" y="295376"/>
                </a:lnTo>
                <a:lnTo>
                  <a:pt x="365633" y="295160"/>
                </a:lnTo>
                <a:lnTo>
                  <a:pt x="362940" y="295427"/>
                </a:lnTo>
                <a:lnTo>
                  <a:pt x="362788" y="295529"/>
                </a:lnTo>
                <a:lnTo>
                  <a:pt x="362673" y="295884"/>
                </a:lnTo>
                <a:lnTo>
                  <a:pt x="362572" y="340144"/>
                </a:lnTo>
                <a:lnTo>
                  <a:pt x="362673" y="344995"/>
                </a:lnTo>
                <a:lnTo>
                  <a:pt x="436283" y="345046"/>
                </a:lnTo>
                <a:lnTo>
                  <a:pt x="436283" y="344868"/>
                </a:lnTo>
                <a:lnTo>
                  <a:pt x="436575" y="340144"/>
                </a:lnTo>
                <a:close/>
              </a:path>
              <a:path w="548004" h="443864">
                <a:moveTo>
                  <a:pt x="508101" y="443039"/>
                </a:moveTo>
                <a:lnTo>
                  <a:pt x="507174" y="443039"/>
                </a:lnTo>
                <a:lnTo>
                  <a:pt x="507174" y="442061"/>
                </a:lnTo>
                <a:lnTo>
                  <a:pt x="507174" y="209651"/>
                </a:lnTo>
                <a:lnTo>
                  <a:pt x="507187" y="203301"/>
                </a:lnTo>
                <a:lnTo>
                  <a:pt x="507187" y="199491"/>
                </a:lnTo>
                <a:lnTo>
                  <a:pt x="506958" y="199491"/>
                </a:lnTo>
                <a:lnTo>
                  <a:pt x="506958" y="206387"/>
                </a:lnTo>
                <a:lnTo>
                  <a:pt x="506958" y="209651"/>
                </a:lnTo>
                <a:lnTo>
                  <a:pt x="506780" y="209651"/>
                </a:lnTo>
                <a:lnTo>
                  <a:pt x="506958" y="206387"/>
                </a:lnTo>
                <a:lnTo>
                  <a:pt x="506958" y="199491"/>
                </a:lnTo>
                <a:lnTo>
                  <a:pt x="506933" y="201371"/>
                </a:lnTo>
                <a:lnTo>
                  <a:pt x="506653" y="198958"/>
                </a:lnTo>
                <a:lnTo>
                  <a:pt x="505790" y="198272"/>
                </a:lnTo>
                <a:lnTo>
                  <a:pt x="504342" y="197573"/>
                </a:lnTo>
                <a:lnTo>
                  <a:pt x="472897" y="179425"/>
                </a:lnTo>
                <a:lnTo>
                  <a:pt x="467906" y="176466"/>
                </a:lnTo>
                <a:lnTo>
                  <a:pt x="463156" y="173812"/>
                </a:lnTo>
                <a:lnTo>
                  <a:pt x="448691" y="165379"/>
                </a:lnTo>
                <a:lnTo>
                  <a:pt x="446024" y="163753"/>
                </a:lnTo>
                <a:lnTo>
                  <a:pt x="446024" y="226453"/>
                </a:lnTo>
                <a:lnTo>
                  <a:pt x="445973" y="354685"/>
                </a:lnTo>
                <a:lnTo>
                  <a:pt x="269201" y="354711"/>
                </a:lnTo>
                <a:lnTo>
                  <a:pt x="269290" y="226453"/>
                </a:lnTo>
                <a:lnTo>
                  <a:pt x="446024" y="226453"/>
                </a:lnTo>
                <a:lnTo>
                  <a:pt x="446024" y="163753"/>
                </a:lnTo>
                <a:lnTo>
                  <a:pt x="442455" y="161556"/>
                </a:lnTo>
                <a:lnTo>
                  <a:pt x="433463" y="156781"/>
                </a:lnTo>
                <a:lnTo>
                  <a:pt x="426885" y="152869"/>
                </a:lnTo>
                <a:lnTo>
                  <a:pt x="403847" y="139611"/>
                </a:lnTo>
                <a:lnTo>
                  <a:pt x="402666" y="138823"/>
                </a:lnTo>
                <a:lnTo>
                  <a:pt x="398805" y="136690"/>
                </a:lnTo>
                <a:lnTo>
                  <a:pt x="397738" y="136017"/>
                </a:lnTo>
                <a:lnTo>
                  <a:pt x="379564" y="125501"/>
                </a:lnTo>
                <a:lnTo>
                  <a:pt x="377088" y="124053"/>
                </a:lnTo>
                <a:lnTo>
                  <a:pt x="373367" y="121983"/>
                </a:lnTo>
                <a:lnTo>
                  <a:pt x="371055" y="120484"/>
                </a:lnTo>
                <a:lnTo>
                  <a:pt x="361670" y="115430"/>
                </a:lnTo>
                <a:lnTo>
                  <a:pt x="353402" y="110096"/>
                </a:lnTo>
                <a:lnTo>
                  <a:pt x="344284" y="105257"/>
                </a:lnTo>
                <a:lnTo>
                  <a:pt x="342036" y="103771"/>
                </a:lnTo>
                <a:lnTo>
                  <a:pt x="337058" y="101028"/>
                </a:lnTo>
                <a:lnTo>
                  <a:pt x="334568" y="99479"/>
                </a:lnTo>
                <a:lnTo>
                  <a:pt x="327279" y="95389"/>
                </a:lnTo>
                <a:lnTo>
                  <a:pt x="322541" y="92684"/>
                </a:lnTo>
                <a:lnTo>
                  <a:pt x="317677" y="89750"/>
                </a:lnTo>
                <a:lnTo>
                  <a:pt x="310438" y="85521"/>
                </a:lnTo>
                <a:lnTo>
                  <a:pt x="295694" y="77152"/>
                </a:lnTo>
                <a:lnTo>
                  <a:pt x="288569" y="72974"/>
                </a:lnTo>
                <a:lnTo>
                  <a:pt x="286181" y="71526"/>
                </a:lnTo>
                <a:lnTo>
                  <a:pt x="283603" y="70180"/>
                </a:lnTo>
                <a:lnTo>
                  <a:pt x="280162" y="68072"/>
                </a:lnTo>
                <a:lnTo>
                  <a:pt x="274434" y="64643"/>
                </a:lnTo>
                <a:lnTo>
                  <a:pt x="273723" y="64668"/>
                </a:lnTo>
                <a:lnTo>
                  <a:pt x="269430" y="66979"/>
                </a:lnTo>
                <a:lnTo>
                  <a:pt x="250710" y="77838"/>
                </a:lnTo>
                <a:lnTo>
                  <a:pt x="244513" y="81368"/>
                </a:lnTo>
                <a:lnTo>
                  <a:pt x="242265" y="82600"/>
                </a:lnTo>
                <a:lnTo>
                  <a:pt x="239814" y="84137"/>
                </a:lnTo>
                <a:lnTo>
                  <a:pt x="234746" y="87045"/>
                </a:lnTo>
                <a:lnTo>
                  <a:pt x="232511" y="88226"/>
                </a:lnTo>
                <a:lnTo>
                  <a:pt x="228752" y="90538"/>
                </a:lnTo>
                <a:lnTo>
                  <a:pt x="227418" y="91249"/>
                </a:lnTo>
                <a:lnTo>
                  <a:pt x="161848" y="129120"/>
                </a:lnTo>
                <a:lnTo>
                  <a:pt x="159677" y="130454"/>
                </a:lnTo>
                <a:lnTo>
                  <a:pt x="157111" y="131864"/>
                </a:lnTo>
                <a:lnTo>
                  <a:pt x="149936" y="136017"/>
                </a:lnTo>
                <a:lnTo>
                  <a:pt x="146240" y="137922"/>
                </a:lnTo>
                <a:lnTo>
                  <a:pt x="142862" y="140182"/>
                </a:lnTo>
                <a:lnTo>
                  <a:pt x="139001" y="142303"/>
                </a:lnTo>
                <a:lnTo>
                  <a:pt x="118351" y="154241"/>
                </a:lnTo>
                <a:lnTo>
                  <a:pt x="115849" y="155498"/>
                </a:lnTo>
                <a:lnTo>
                  <a:pt x="113499" y="156997"/>
                </a:lnTo>
                <a:lnTo>
                  <a:pt x="50546" y="193268"/>
                </a:lnTo>
                <a:lnTo>
                  <a:pt x="43141" y="197599"/>
                </a:lnTo>
                <a:lnTo>
                  <a:pt x="41605" y="198361"/>
                </a:lnTo>
                <a:lnTo>
                  <a:pt x="40665" y="199174"/>
                </a:lnTo>
                <a:lnTo>
                  <a:pt x="40614" y="442937"/>
                </a:lnTo>
                <a:lnTo>
                  <a:pt x="128790" y="442988"/>
                </a:lnTo>
                <a:lnTo>
                  <a:pt x="128841" y="226352"/>
                </a:lnTo>
                <a:lnTo>
                  <a:pt x="255739" y="226352"/>
                </a:lnTo>
                <a:lnTo>
                  <a:pt x="255778" y="442633"/>
                </a:lnTo>
                <a:lnTo>
                  <a:pt x="255790" y="443331"/>
                </a:lnTo>
                <a:lnTo>
                  <a:pt x="259791" y="443331"/>
                </a:lnTo>
                <a:lnTo>
                  <a:pt x="259791" y="442709"/>
                </a:lnTo>
                <a:lnTo>
                  <a:pt x="266090" y="442810"/>
                </a:lnTo>
                <a:lnTo>
                  <a:pt x="287147" y="442836"/>
                </a:lnTo>
                <a:lnTo>
                  <a:pt x="405180" y="442836"/>
                </a:lnTo>
                <a:lnTo>
                  <a:pt x="414655" y="442836"/>
                </a:lnTo>
                <a:lnTo>
                  <a:pt x="489419" y="442760"/>
                </a:lnTo>
                <a:lnTo>
                  <a:pt x="489419" y="442963"/>
                </a:lnTo>
                <a:lnTo>
                  <a:pt x="264553" y="442963"/>
                </a:lnTo>
                <a:lnTo>
                  <a:pt x="286435" y="443039"/>
                </a:lnTo>
                <a:lnTo>
                  <a:pt x="489419" y="443039"/>
                </a:lnTo>
                <a:lnTo>
                  <a:pt x="489419" y="443331"/>
                </a:lnTo>
                <a:lnTo>
                  <a:pt x="507174" y="443331"/>
                </a:lnTo>
                <a:lnTo>
                  <a:pt x="507174" y="443725"/>
                </a:lnTo>
                <a:lnTo>
                  <a:pt x="508101" y="443039"/>
                </a:lnTo>
                <a:close/>
              </a:path>
              <a:path w="548004" h="443864">
                <a:moveTo>
                  <a:pt x="547598" y="208457"/>
                </a:moveTo>
                <a:lnTo>
                  <a:pt x="547573" y="158330"/>
                </a:lnTo>
                <a:lnTo>
                  <a:pt x="545566" y="156832"/>
                </a:lnTo>
                <a:lnTo>
                  <a:pt x="533895" y="150672"/>
                </a:lnTo>
                <a:lnTo>
                  <a:pt x="527761" y="146659"/>
                </a:lnTo>
                <a:lnTo>
                  <a:pt x="524725" y="145110"/>
                </a:lnTo>
                <a:lnTo>
                  <a:pt x="515480" y="139852"/>
                </a:lnTo>
                <a:lnTo>
                  <a:pt x="502526" y="132308"/>
                </a:lnTo>
                <a:lnTo>
                  <a:pt x="496011" y="128625"/>
                </a:lnTo>
                <a:lnTo>
                  <a:pt x="494398" y="127736"/>
                </a:lnTo>
                <a:lnTo>
                  <a:pt x="479793" y="119049"/>
                </a:lnTo>
                <a:lnTo>
                  <a:pt x="478751" y="118745"/>
                </a:lnTo>
                <a:lnTo>
                  <a:pt x="478751" y="76962"/>
                </a:lnTo>
                <a:lnTo>
                  <a:pt x="478751" y="51841"/>
                </a:lnTo>
                <a:lnTo>
                  <a:pt x="482193" y="51689"/>
                </a:lnTo>
                <a:lnTo>
                  <a:pt x="482447" y="51396"/>
                </a:lnTo>
                <a:lnTo>
                  <a:pt x="482549" y="52019"/>
                </a:lnTo>
                <a:lnTo>
                  <a:pt x="482536" y="51396"/>
                </a:lnTo>
                <a:lnTo>
                  <a:pt x="482574" y="24358"/>
                </a:lnTo>
                <a:lnTo>
                  <a:pt x="482409" y="20205"/>
                </a:lnTo>
                <a:lnTo>
                  <a:pt x="482396" y="19786"/>
                </a:lnTo>
                <a:lnTo>
                  <a:pt x="402640" y="19773"/>
                </a:lnTo>
                <a:lnTo>
                  <a:pt x="402488" y="24358"/>
                </a:lnTo>
                <a:lnTo>
                  <a:pt x="402412" y="43002"/>
                </a:lnTo>
                <a:lnTo>
                  <a:pt x="402539" y="49911"/>
                </a:lnTo>
                <a:lnTo>
                  <a:pt x="402590" y="51828"/>
                </a:lnTo>
                <a:lnTo>
                  <a:pt x="406095" y="51892"/>
                </a:lnTo>
                <a:lnTo>
                  <a:pt x="406107" y="76415"/>
                </a:lnTo>
                <a:lnTo>
                  <a:pt x="406565" y="76415"/>
                </a:lnTo>
                <a:lnTo>
                  <a:pt x="406120" y="76530"/>
                </a:lnTo>
                <a:lnTo>
                  <a:pt x="405650" y="76530"/>
                </a:lnTo>
                <a:lnTo>
                  <a:pt x="400646" y="73660"/>
                </a:lnTo>
                <a:lnTo>
                  <a:pt x="392430" y="68910"/>
                </a:lnTo>
                <a:lnTo>
                  <a:pt x="361124" y="50736"/>
                </a:lnTo>
                <a:lnTo>
                  <a:pt x="352755" y="45923"/>
                </a:lnTo>
                <a:lnTo>
                  <a:pt x="350735" y="44805"/>
                </a:lnTo>
                <a:lnTo>
                  <a:pt x="323367" y="28956"/>
                </a:lnTo>
                <a:lnTo>
                  <a:pt x="321297" y="27736"/>
                </a:lnTo>
                <a:lnTo>
                  <a:pt x="319074" y="26568"/>
                </a:lnTo>
                <a:lnTo>
                  <a:pt x="317004" y="25311"/>
                </a:lnTo>
                <a:lnTo>
                  <a:pt x="310921" y="21704"/>
                </a:lnTo>
                <a:lnTo>
                  <a:pt x="286448" y="7683"/>
                </a:lnTo>
                <a:lnTo>
                  <a:pt x="281216" y="4394"/>
                </a:lnTo>
                <a:lnTo>
                  <a:pt x="274269" y="723"/>
                </a:lnTo>
                <a:lnTo>
                  <a:pt x="274358" y="0"/>
                </a:lnTo>
                <a:lnTo>
                  <a:pt x="272618" y="1041"/>
                </a:lnTo>
                <a:lnTo>
                  <a:pt x="261594" y="7505"/>
                </a:lnTo>
                <a:lnTo>
                  <a:pt x="239268" y="20320"/>
                </a:lnTo>
                <a:lnTo>
                  <a:pt x="183896" y="52273"/>
                </a:lnTo>
                <a:lnTo>
                  <a:pt x="173228" y="58521"/>
                </a:lnTo>
                <a:lnTo>
                  <a:pt x="168986" y="60794"/>
                </a:lnTo>
                <a:lnTo>
                  <a:pt x="160578" y="65900"/>
                </a:lnTo>
                <a:lnTo>
                  <a:pt x="156159" y="68173"/>
                </a:lnTo>
                <a:lnTo>
                  <a:pt x="152082" y="70612"/>
                </a:lnTo>
                <a:lnTo>
                  <a:pt x="126746" y="85267"/>
                </a:lnTo>
                <a:lnTo>
                  <a:pt x="114147" y="92646"/>
                </a:lnTo>
                <a:lnTo>
                  <a:pt x="107797" y="96227"/>
                </a:lnTo>
                <a:lnTo>
                  <a:pt x="95237" y="103492"/>
                </a:lnTo>
                <a:lnTo>
                  <a:pt x="93243" y="104711"/>
                </a:lnTo>
                <a:lnTo>
                  <a:pt x="84785" y="109397"/>
                </a:lnTo>
                <a:lnTo>
                  <a:pt x="80619" y="112052"/>
                </a:lnTo>
                <a:lnTo>
                  <a:pt x="76187" y="114490"/>
                </a:lnTo>
                <a:lnTo>
                  <a:pt x="69875" y="118046"/>
                </a:lnTo>
                <a:lnTo>
                  <a:pt x="55206" y="126593"/>
                </a:lnTo>
                <a:lnTo>
                  <a:pt x="41262" y="134632"/>
                </a:lnTo>
                <a:lnTo>
                  <a:pt x="37084" y="137160"/>
                </a:lnTo>
                <a:lnTo>
                  <a:pt x="32702" y="139293"/>
                </a:lnTo>
                <a:lnTo>
                  <a:pt x="27520" y="142608"/>
                </a:lnTo>
                <a:lnTo>
                  <a:pt x="1143" y="157861"/>
                </a:lnTo>
                <a:lnTo>
                  <a:pt x="0" y="158496"/>
                </a:lnTo>
                <a:lnTo>
                  <a:pt x="12" y="208800"/>
                </a:lnTo>
                <a:lnTo>
                  <a:pt x="9613" y="203212"/>
                </a:lnTo>
                <a:lnTo>
                  <a:pt x="29019" y="192163"/>
                </a:lnTo>
                <a:lnTo>
                  <a:pt x="59855" y="174256"/>
                </a:lnTo>
                <a:lnTo>
                  <a:pt x="62725" y="172669"/>
                </a:lnTo>
                <a:lnTo>
                  <a:pt x="65455" y="171018"/>
                </a:lnTo>
                <a:lnTo>
                  <a:pt x="68427" y="169341"/>
                </a:lnTo>
                <a:lnTo>
                  <a:pt x="74866" y="165620"/>
                </a:lnTo>
                <a:lnTo>
                  <a:pt x="87617" y="158140"/>
                </a:lnTo>
                <a:lnTo>
                  <a:pt x="94081" y="154520"/>
                </a:lnTo>
                <a:lnTo>
                  <a:pt x="95707" y="153644"/>
                </a:lnTo>
                <a:lnTo>
                  <a:pt x="96850" y="152908"/>
                </a:lnTo>
                <a:lnTo>
                  <a:pt x="99771" y="151180"/>
                </a:lnTo>
                <a:lnTo>
                  <a:pt x="101193" y="150444"/>
                </a:lnTo>
                <a:lnTo>
                  <a:pt x="102590" y="149567"/>
                </a:lnTo>
                <a:lnTo>
                  <a:pt x="119672" y="139700"/>
                </a:lnTo>
                <a:lnTo>
                  <a:pt x="125780" y="136359"/>
                </a:lnTo>
                <a:lnTo>
                  <a:pt x="131178" y="133019"/>
                </a:lnTo>
                <a:lnTo>
                  <a:pt x="142481" y="126542"/>
                </a:lnTo>
                <a:lnTo>
                  <a:pt x="148183" y="123367"/>
                </a:lnTo>
                <a:lnTo>
                  <a:pt x="156819" y="118300"/>
                </a:lnTo>
                <a:lnTo>
                  <a:pt x="159702" y="116484"/>
                </a:lnTo>
                <a:lnTo>
                  <a:pt x="162407" y="115023"/>
                </a:lnTo>
                <a:lnTo>
                  <a:pt x="236486" y="72275"/>
                </a:lnTo>
                <a:lnTo>
                  <a:pt x="237934" y="71310"/>
                </a:lnTo>
                <a:lnTo>
                  <a:pt x="242557" y="68910"/>
                </a:lnTo>
                <a:lnTo>
                  <a:pt x="244856" y="67322"/>
                </a:lnTo>
                <a:lnTo>
                  <a:pt x="253542" y="62750"/>
                </a:lnTo>
                <a:lnTo>
                  <a:pt x="259207" y="58940"/>
                </a:lnTo>
                <a:lnTo>
                  <a:pt x="266446" y="55029"/>
                </a:lnTo>
                <a:lnTo>
                  <a:pt x="272681" y="51130"/>
                </a:lnTo>
                <a:lnTo>
                  <a:pt x="274383" y="50736"/>
                </a:lnTo>
                <a:lnTo>
                  <a:pt x="275297" y="51523"/>
                </a:lnTo>
                <a:lnTo>
                  <a:pt x="282333" y="55549"/>
                </a:lnTo>
                <a:lnTo>
                  <a:pt x="285267" y="57162"/>
                </a:lnTo>
                <a:lnTo>
                  <a:pt x="290880" y="60490"/>
                </a:lnTo>
                <a:lnTo>
                  <a:pt x="299339" y="65405"/>
                </a:lnTo>
                <a:lnTo>
                  <a:pt x="316776" y="75361"/>
                </a:lnTo>
                <a:lnTo>
                  <a:pt x="333590" y="85267"/>
                </a:lnTo>
                <a:lnTo>
                  <a:pt x="350735" y="94970"/>
                </a:lnTo>
                <a:lnTo>
                  <a:pt x="359232" y="99987"/>
                </a:lnTo>
                <a:lnTo>
                  <a:pt x="366255" y="104279"/>
                </a:lnTo>
                <a:lnTo>
                  <a:pt x="373570" y="108102"/>
                </a:lnTo>
                <a:lnTo>
                  <a:pt x="384784" y="114846"/>
                </a:lnTo>
                <a:lnTo>
                  <a:pt x="389280" y="117208"/>
                </a:lnTo>
                <a:lnTo>
                  <a:pt x="398449" y="122847"/>
                </a:lnTo>
                <a:lnTo>
                  <a:pt x="405333" y="126593"/>
                </a:lnTo>
                <a:lnTo>
                  <a:pt x="413334" y="131216"/>
                </a:lnTo>
                <a:lnTo>
                  <a:pt x="416204" y="132829"/>
                </a:lnTo>
                <a:lnTo>
                  <a:pt x="424700" y="137909"/>
                </a:lnTo>
                <a:lnTo>
                  <a:pt x="430568" y="140970"/>
                </a:lnTo>
                <a:lnTo>
                  <a:pt x="436194" y="144373"/>
                </a:lnTo>
                <a:lnTo>
                  <a:pt x="513105" y="188798"/>
                </a:lnTo>
                <a:lnTo>
                  <a:pt x="518655" y="191858"/>
                </a:lnTo>
                <a:lnTo>
                  <a:pt x="524725" y="195592"/>
                </a:lnTo>
                <a:lnTo>
                  <a:pt x="532345" y="199961"/>
                </a:lnTo>
                <a:lnTo>
                  <a:pt x="546442" y="208407"/>
                </a:lnTo>
                <a:lnTo>
                  <a:pt x="547598" y="208457"/>
                </a:lnTo>
                <a:close/>
              </a:path>
            </a:pathLst>
          </a:custGeom>
          <a:solidFill>
            <a:srgbClr val="21DE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860850" y="5362047"/>
            <a:ext cx="3101340" cy="50990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>
              <a:lnSpc>
                <a:spcPts val="1839"/>
              </a:lnSpc>
              <a:spcBef>
                <a:spcPts val="270"/>
              </a:spcBef>
            </a:pPr>
            <a:r>
              <a:rPr sz="1650" spc="15" dirty="0">
                <a:solidFill>
                  <a:srgbClr val="FFFFFF"/>
                </a:solidFill>
                <a:latin typeface="Tahoma"/>
                <a:cs typeface="Tahoma"/>
              </a:rPr>
              <a:t>Enhance</a:t>
            </a:r>
            <a:r>
              <a:rPr sz="165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50" spc="5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165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50" spc="40" dirty="0">
                <a:solidFill>
                  <a:srgbClr val="FFFFFF"/>
                </a:solidFill>
                <a:latin typeface="Tahoma"/>
                <a:cs typeface="Tahoma"/>
              </a:rPr>
              <a:t>legitima</a:t>
            </a:r>
            <a:r>
              <a:rPr sz="1650" spc="55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1650" spc="-5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165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50" spc="9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165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50" spc="50" dirty="0">
                <a:solidFill>
                  <a:srgbClr val="FFFFFF"/>
                </a:solidFill>
                <a:latin typeface="Tahoma"/>
                <a:cs typeface="Tahoma"/>
              </a:rPr>
              <a:t>the  </a:t>
            </a:r>
            <a:r>
              <a:rPr sz="1650" spc="40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1650" spc="10" dirty="0">
                <a:solidFill>
                  <a:srgbClr val="FFFFFF"/>
                </a:solidFill>
                <a:latin typeface="Tahoma"/>
                <a:cs typeface="Tahoma"/>
              </a:rPr>
              <a:t>SPs</a:t>
            </a:r>
            <a:r>
              <a:rPr sz="165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50" spc="2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165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50" spc="15" dirty="0">
                <a:solidFill>
                  <a:srgbClr val="FFFFFF"/>
                </a:solidFill>
                <a:latin typeface="Tahoma"/>
                <a:cs typeface="Tahoma"/>
              </a:rPr>
              <a:t>EWER</a:t>
            </a:r>
            <a:r>
              <a:rPr sz="165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50" spc="-5" dirty="0">
                <a:solidFill>
                  <a:srgbClr val="FFFFFF"/>
                </a:solidFill>
                <a:latin typeface="Tahoma"/>
                <a:cs typeface="Tahoma"/>
              </a:rPr>
              <a:t>F</a:t>
            </a:r>
            <a:r>
              <a:rPr sz="1650" spc="40" dirty="0">
                <a:solidFill>
                  <a:srgbClr val="FFFFFF"/>
                </a:solidFill>
                <a:latin typeface="Tahoma"/>
                <a:cs typeface="Tahoma"/>
              </a:rPr>
              <a:t>orum</a:t>
            </a:r>
            <a:r>
              <a:rPr sz="165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50" spc="55" dirty="0">
                <a:solidFill>
                  <a:srgbClr val="FFFFFF"/>
                </a:solidFill>
                <a:latin typeface="Tahoma"/>
                <a:cs typeface="Tahoma"/>
              </a:rPr>
              <a:t>Members</a:t>
            </a:r>
            <a:endParaRPr sz="1650">
              <a:latin typeface="Tahoma"/>
              <a:cs typeface="Tahom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070693" y="5363242"/>
            <a:ext cx="544195" cy="563245"/>
            <a:chOff x="5070693" y="5363242"/>
            <a:chExt cx="544195" cy="563245"/>
          </a:xfrm>
        </p:grpSpPr>
        <p:sp>
          <p:nvSpPr>
            <p:cNvPr id="17" name="object 17"/>
            <p:cNvSpPr/>
            <p:nvPr/>
          </p:nvSpPr>
          <p:spPr>
            <a:xfrm>
              <a:off x="5086794" y="5408528"/>
              <a:ext cx="528320" cy="471170"/>
            </a:xfrm>
            <a:custGeom>
              <a:avLst/>
              <a:gdLst/>
              <a:ahLst/>
              <a:cxnLst/>
              <a:rect l="l" t="t" r="r" b="b"/>
              <a:pathLst>
                <a:path w="528320" h="471170">
                  <a:moveTo>
                    <a:pt x="172669" y="463791"/>
                  </a:moveTo>
                  <a:lnTo>
                    <a:pt x="162648" y="419582"/>
                  </a:lnTo>
                  <a:lnTo>
                    <a:pt x="122770" y="415290"/>
                  </a:lnTo>
                  <a:lnTo>
                    <a:pt x="86575" y="415455"/>
                  </a:lnTo>
                  <a:lnTo>
                    <a:pt x="50304" y="415163"/>
                  </a:lnTo>
                  <a:lnTo>
                    <a:pt x="9029" y="420357"/>
                  </a:lnTo>
                  <a:lnTo>
                    <a:pt x="0" y="463588"/>
                  </a:lnTo>
                  <a:lnTo>
                    <a:pt x="406" y="470839"/>
                  </a:lnTo>
                  <a:lnTo>
                    <a:pt x="172173" y="470979"/>
                  </a:lnTo>
                  <a:lnTo>
                    <a:pt x="172669" y="463791"/>
                  </a:lnTo>
                  <a:close/>
                </a:path>
                <a:path w="528320" h="471170">
                  <a:moveTo>
                    <a:pt x="527697" y="409448"/>
                  </a:moveTo>
                  <a:lnTo>
                    <a:pt x="501611" y="361035"/>
                  </a:lnTo>
                  <a:lnTo>
                    <a:pt x="321335" y="193370"/>
                  </a:lnTo>
                  <a:lnTo>
                    <a:pt x="306768" y="179273"/>
                  </a:lnTo>
                  <a:lnTo>
                    <a:pt x="299681" y="171577"/>
                  </a:lnTo>
                  <a:lnTo>
                    <a:pt x="310235" y="159283"/>
                  </a:lnTo>
                  <a:lnTo>
                    <a:pt x="349021" y="120396"/>
                  </a:lnTo>
                  <a:lnTo>
                    <a:pt x="358330" y="110096"/>
                  </a:lnTo>
                  <a:lnTo>
                    <a:pt x="248081" y="0"/>
                  </a:lnTo>
                  <a:lnTo>
                    <a:pt x="234899" y="12293"/>
                  </a:lnTo>
                  <a:lnTo>
                    <a:pt x="107835" y="139166"/>
                  </a:lnTo>
                  <a:lnTo>
                    <a:pt x="87972" y="159321"/>
                  </a:lnTo>
                  <a:lnTo>
                    <a:pt x="92214" y="164287"/>
                  </a:lnTo>
                  <a:lnTo>
                    <a:pt x="186004" y="258025"/>
                  </a:lnTo>
                  <a:lnTo>
                    <a:pt x="198945" y="270294"/>
                  </a:lnTo>
                  <a:lnTo>
                    <a:pt x="258229" y="211201"/>
                  </a:lnTo>
                  <a:lnTo>
                    <a:pt x="272923" y="225552"/>
                  </a:lnTo>
                  <a:lnTo>
                    <a:pt x="301764" y="256032"/>
                  </a:lnTo>
                  <a:lnTo>
                    <a:pt x="331393" y="287985"/>
                  </a:lnTo>
                  <a:lnTo>
                    <a:pt x="351002" y="309626"/>
                  </a:lnTo>
                  <a:lnTo>
                    <a:pt x="368858" y="329145"/>
                  </a:lnTo>
                  <a:lnTo>
                    <a:pt x="395617" y="357657"/>
                  </a:lnTo>
                  <a:lnTo>
                    <a:pt x="421678" y="386092"/>
                  </a:lnTo>
                  <a:lnTo>
                    <a:pt x="439788" y="404977"/>
                  </a:lnTo>
                  <a:lnTo>
                    <a:pt x="457581" y="422846"/>
                  </a:lnTo>
                  <a:lnTo>
                    <a:pt x="470090" y="434314"/>
                  </a:lnTo>
                  <a:lnTo>
                    <a:pt x="480695" y="439356"/>
                  </a:lnTo>
                  <a:lnTo>
                    <a:pt x="493433" y="440385"/>
                  </a:lnTo>
                  <a:lnTo>
                    <a:pt x="506260" y="437261"/>
                  </a:lnTo>
                  <a:lnTo>
                    <a:pt x="517169" y="429895"/>
                  </a:lnTo>
                  <a:lnTo>
                    <a:pt x="523989" y="420497"/>
                  </a:lnTo>
                  <a:lnTo>
                    <a:pt x="527697" y="409448"/>
                  </a:lnTo>
                  <a:close/>
                </a:path>
              </a:pathLst>
            </a:custGeom>
            <a:solidFill>
              <a:srgbClr val="21DE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42961" y="5363242"/>
              <a:ext cx="147477" cy="14831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29034" y="5576525"/>
              <a:ext cx="147316" cy="14778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5070693" y="5898109"/>
              <a:ext cx="205104" cy="27940"/>
            </a:xfrm>
            <a:custGeom>
              <a:avLst/>
              <a:gdLst/>
              <a:ahLst/>
              <a:cxnLst/>
              <a:rect l="l" t="t" r="r" b="b"/>
              <a:pathLst>
                <a:path w="205104" h="27939">
                  <a:moveTo>
                    <a:pt x="119" y="0"/>
                  </a:moveTo>
                  <a:lnTo>
                    <a:pt x="0" y="27752"/>
                  </a:lnTo>
                  <a:lnTo>
                    <a:pt x="204815" y="27928"/>
                  </a:lnTo>
                  <a:lnTo>
                    <a:pt x="204833" y="129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21DE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-3" y="768029"/>
            <a:ext cx="10868025" cy="3162300"/>
            <a:chOff x="-3" y="768029"/>
            <a:chExt cx="10868025" cy="3162300"/>
          </a:xfrm>
        </p:grpSpPr>
        <p:sp>
          <p:nvSpPr>
            <p:cNvPr id="22" name="object 22"/>
            <p:cNvSpPr/>
            <p:nvPr/>
          </p:nvSpPr>
          <p:spPr>
            <a:xfrm>
              <a:off x="-3" y="3345968"/>
              <a:ext cx="10868025" cy="584835"/>
            </a:xfrm>
            <a:custGeom>
              <a:avLst/>
              <a:gdLst/>
              <a:ahLst/>
              <a:cxnLst/>
              <a:rect l="l" t="t" r="r" b="b"/>
              <a:pathLst>
                <a:path w="10868025" h="584835">
                  <a:moveTo>
                    <a:pt x="10867579" y="0"/>
                  </a:moveTo>
                  <a:lnTo>
                    <a:pt x="0" y="0"/>
                  </a:lnTo>
                  <a:lnTo>
                    <a:pt x="0" y="584338"/>
                  </a:lnTo>
                  <a:lnTo>
                    <a:pt x="10867579" y="584338"/>
                  </a:lnTo>
                  <a:lnTo>
                    <a:pt x="10867579" y="0"/>
                  </a:lnTo>
                  <a:close/>
                </a:path>
              </a:pathLst>
            </a:custGeom>
            <a:solidFill>
              <a:srgbClr val="0555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3" y="768029"/>
              <a:ext cx="10863774" cy="2570131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3319952" y="3444155"/>
            <a:ext cx="4198620" cy="332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120" dirty="0">
                <a:solidFill>
                  <a:srgbClr val="FFFFFF"/>
                </a:solidFill>
                <a:latin typeface="Trebuchet MS"/>
                <a:cs typeface="Trebuchet MS"/>
              </a:rPr>
              <a:t>Middle</a:t>
            </a:r>
            <a:r>
              <a:rPr sz="2000" b="1" spc="-1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spc="4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2000" b="1" spc="10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2000" b="1" spc="-1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spc="95" dirty="0">
                <a:solidFill>
                  <a:srgbClr val="FFFFFF"/>
                </a:solidFill>
                <a:latin typeface="Trebuchet MS"/>
                <a:cs typeface="Trebuchet MS"/>
              </a:rPr>
              <a:t>Longer</a:t>
            </a:r>
            <a:r>
              <a:rPr sz="2000" b="1" spc="-2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spc="-14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2000" b="1" spc="70" dirty="0">
                <a:solidFill>
                  <a:srgbClr val="FFFFFF"/>
                </a:solidFill>
                <a:latin typeface="Trebuchet MS"/>
                <a:cs typeface="Trebuchet MS"/>
              </a:rPr>
              <a:t>erm</a:t>
            </a:r>
            <a:r>
              <a:rPr sz="2000" b="1" spc="-1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spc="135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2000" b="1" spc="55" dirty="0">
                <a:solidFill>
                  <a:srgbClr val="FFFFFF"/>
                </a:solidFill>
                <a:latin typeface="Trebuchet MS"/>
                <a:cs typeface="Trebuchet MS"/>
              </a:rPr>
              <a:t>irections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849720" y="6147968"/>
            <a:ext cx="4170679" cy="2762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spc="55" dirty="0">
                <a:solidFill>
                  <a:srgbClr val="FFFFFF"/>
                </a:solidFill>
                <a:latin typeface="Tahoma"/>
                <a:cs typeface="Tahoma"/>
              </a:rPr>
              <a:t>Build</a:t>
            </a:r>
            <a:r>
              <a:rPr sz="165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50" spc="25" dirty="0">
                <a:solidFill>
                  <a:srgbClr val="FFFFFF"/>
                </a:solidFill>
                <a:latin typeface="Tahoma"/>
                <a:cs typeface="Tahoma"/>
              </a:rPr>
              <a:t>Capacity</a:t>
            </a:r>
            <a:r>
              <a:rPr sz="165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50" spc="2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165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50" spc="25" dirty="0">
                <a:solidFill>
                  <a:srgbClr val="FFFFFF"/>
                </a:solidFill>
                <a:latin typeface="Tahoma"/>
                <a:cs typeface="Tahoma"/>
              </a:rPr>
              <a:t>Expand</a:t>
            </a:r>
            <a:r>
              <a:rPr sz="165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50" spc="50" dirty="0">
                <a:solidFill>
                  <a:srgbClr val="FFFFFF"/>
                </a:solidFill>
                <a:latin typeface="Tahoma"/>
                <a:cs typeface="Tahoma"/>
              </a:rPr>
              <a:t>Medical</a:t>
            </a:r>
            <a:r>
              <a:rPr sz="165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50" spc="25" dirty="0">
                <a:solidFill>
                  <a:srgbClr val="FFFFFF"/>
                </a:solidFill>
                <a:latin typeface="Tahoma"/>
                <a:cs typeface="Tahoma"/>
              </a:rPr>
              <a:t>Facilities</a:t>
            </a:r>
            <a:endParaRPr sz="1650">
              <a:latin typeface="Tahoma"/>
              <a:cs typeface="Tahom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033850" y="6068186"/>
            <a:ext cx="567055" cy="480059"/>
          </a:xfrm>
          <a:custGeom>
            <a:avLst/>
            <a:gdLst/>
            <a:ahLst/>
            <a:cxnLst/>
            <a:rect l="l" t="t" r="r" b="b"/>
            <a:pathLst>
              <a:path w="567054" h="480059">
                <a:moveTo>
                  <a:pt x="41116" y="125730"/>
                </a:moveTo>
                <a:lnTo>
                  <a:pt x="28630" y="125730"/>
                </a:lnTo>
                <a:lnTo>
                  <a:pt x="28648" y="480060"/>
                </a:lnTo>
                <a:lnTo>
                  <a:pt x="538265" y="480060"/>
                </a:lnTo>
                <a:lnTo>
                  <a:pt x="538264" y="468630"/>
                </a:lnTo>
                <a:lnTo>
                  <a:pt x="127505" y="468630"/>
                </a:lnTo>
                <a:lnTo>
                  <a:pt x="127476" y="424180"/>
                </a:lnTo>
                <a:lnTo>
                  <a:pt x="40932" y="424180"/>
                </a:lnTo>
                <a:lnTo>
                  <a:pt x="40957" y="419100"/>
                </a:lnTo>
                <a:lnTo>
                  <a:pt x="139414" y="419100"/>
                </a:lnTo>
                <a:lnTo>
                  <a:pt x="139510" y="373380"/>
                </a:lnTo>
                <a:lnTo>
                  <a:pt x="41123" y="373380"/>
                </a:lnTo>
                <a:lnTo>
                  <a:pt x="41116" y="368300"/>
                </a:lnTo>
                <a:lnTo>
                  <a:pt x="86973" y="368300"/>
                </a:lnTo>
                <a:lnTo>
                  <a:pt x="87124" y="360680"/>
                </a:lnTo>
                <a:lnTo>
                  <a:pt x="87242" y="330200"/>
                </a:lnTo>
                <a:lnTo>
                  <a:pt x="87055" y="321310"/>
                </a:lnTo>
                <a:lnTo>
                  <a:pt x="41155" y="321310"/>
                </a:lnTo>
                <a:lnTo>
                  <a:pt x="40860" y="317500"/>
                </a:lnTo>
                <a:lnTo>
                  <a:pt x="41116" y="302260"/>
                </a:lnTo>
                <a:lnTo>
                  <a:pt x="41116" y="125730"/>
                </a:lnTo>
                <a:close/>
              </a:path>
              <a:path w="567054" h="480059">
                <a:moveTo>
                  <a:pt x="220731" y="424180"/>
                </a:moveTo>
                <a:lnTo>
                  <a:pt x="132544" y="424180"/>
                </a:lnTo>
                <a:lnTo>
                  <a:pt x="132533" y="462280"/>
                </a:lnTo>
                <a:lnTo>
                  <a:pt x="132354" y="467360"/>
                </a:lnTo>
                <a:lnTo>
                  <a:pt x="132102" y="468630"/>
                </a:lnTo>
                <a:lnTo>
                  <a:pt x="221698" y="468630"/>
                </a:lnTo>
                <a:lnTo>
                  <a:pt x="220745" y="467360"/>
                </a:lnTo>
                <a:lnTo>
                  <a:pt x="220745" y="440690"/>
                </a:lnTo>
                <a:lnTo>
                  <a:pt x="220943" y="430530"/>
                </a:lnTo>
                <a:lnTo>
                  <a:pt x="220731" y="424180"/>
                </a:lnTo>
                <a:close/>
              </a:path>
              <a:path w="567054" h="480059">
                <a:moveTo>
                  <a:pt x="313686" y="424180"/>
                </a:moveTo>
                <a:lnTo>
                  <a:pt x="225432" y="424180"/>
                </a:lnTo>
                <a:lnTo>
                  <a:pt x="225324" y="467360"/>
                </a:lnTo>
                <a:lnTo>
                  <a:pt x="224298" y="468630"/>
                </a:lnTo>
                <a:lnTo>
                  <a:pt x="314496" y="468630"/>
                </a:lnTo>
                <a:lnTo>
                  <a:pt x="313880" y="467360"/>
                </a:lnTo>
                <a:lnTo>
                  <a:pt x="313925" y="430530"/>
                </a:lnTo>
                <a:lnTo>
                  <a:pt x="313686" y="424180"/>
                </a:lnTo>
                <a:close/>
              </a:path>
              <a:path w="567054" h="480059">
                <a:moveTo>
                  <a:pt x="406864" y="424180"/>
                </a:moveTo>
                <a:lnTo>
                  <a:pt x="318582" y="424180"/>
                </a:lnTo>
                <a:lnTo>
                  <a:pt x="318467" y="468630"/>
                </a:lnTo>
                <a:lnTo>
                  <a:pt x="410684" y="468630"/>
                </a:lnTo>
                <a:lnTo>
                  <a:pt x="408045" y="467360"/>
                </a:lnTo>
                <a:lnTo>
                  <a:pt x="407062" y="467360"/>
                </a:lnTo>
                <a:lnTo>
                  <a:pt x="406852" y="462280"/>
                </a:lnTo>
                <a:lnTo>
                  <a:pt x="406969" y="440690"/>
                </a:lnTo>
                <a:lnTo>
                  <a:pt x="406864" y="424180"/>
                </a:lnTo>
                <a:close/>
              </a:path>
              <a:path w="567054" h="480059">
                <a:moveTo>
                  <a:pt x="453442" y="424180"/>
                </a:moveTo>
                <a:lnTo>
                  <a:pt x="411297" y="424180"/>
                </a:lnTo>
                <a:lnTo>
                  <a:pt x="411513" y="425450"/>
                </a:lnTo>
                <a:lnTo>
                  <a:pt x="411540" y="462280"/>
                </a:lnTo>
                <a:lnTo>
                  <a:pt x="411383" y="467360"/>
                </a:lnTo>
                <a:lnTo>
                  <a:pt x="410684" y="468630"/>
                </a:lnTo>
                <a:lnTo>
                  <a:pt x="538264" y="468630"/>
                </a:lnTo>
                <a:lnTo>
                  <a:pt x="538264" y="467360"/>
                </a:lnTo>
                <a:lnTo>
                  <a:pt x="453442" y="467360"/>
                </a:lnTo>
                <a:lnTo>
                  <a:pt x="453442" y="424180"/>
                </a:lnTo>
                <a:close/>
              </a:path>
              <a:path w="567054" h="480059">
                <a:moveTo>
                  <a:pt x="313521" y="12700"/>
                </a:moveTo>
                <a:lnTo>
                  <a:pt x="283716" y="12700"/>
                </a:lnTo>
                <a:lnTo>
                  <a:pt x="375390" y="53340"/>
                </a:lnTo>
                <a:lnTo>
                  <a:pt x="382511" y="55880"/>
                </a:lnTo>
                <a:lnTo>
                  <a:pt x="391471" y="59690"/>
                </a:lnTo>
                <a:lnTo>
                  <a:pt x="398383" y="63500"/>
                </a:lnTo>
                <a:lnTo>
                  <a:pt x="407751" y="67310"/>
                </a:lnTo>
                <a:lnTo>
                  <a:pt x="427089" y="76200"/>
                </a:lnTo>
                <a:lnTo>
                  <a:pt x="436525" y="80010"/>
                </a:lnTo>
                <a:lnTo>
                  <a:pt x="446731" y="85090"/>
                </a:lnTo>
                <a:lnTo>
                  <a:pt x="449309" y="85090"/>
                </a:lnTo>
                <a:lnTo>
                  <a:pt x="452735" y="87630"/>
                </a:lnTo>
                <a:lnTo>
                  <a:pt x="453045" y="87630"/>
                </a:lnTo>
                <a:lnTo>
                  <a:pt x="462034" y="91440"/>
                </a:lnTo>
                <a:lnTo>
                  <a:pt x="464552" y="92710"/>
                </a:lnTo>
                <a:lnTo>
                  <a:pt x="527677" y="120650"/>
                </a:lnTo>
                <a:lnTo>
                  <a:pt x="526136" y="120650"/>
                </a:lnTo>
                <a:lnTo>
                  <a:pt x="525644" y="121920"/>
                </a:lnTo>
                <a:lnTo>
                  <a:pt x="525856" y="132080"/>
                </a:lnTo>
                <a:lnTo>
                  <a:pt x="525975" y="462280"/>
                </a:lnTo>
                <a:lnTo>
                  <a:pt x="526086" y="467360"/>
                </a:lnTo>
                <a:lnTo>
                  <a:pt x="538264" y="467360"/>
                </a:lnTo>
                <a:lnTo>
                  <a:pt x="538243" y="124460"/>
                </a:lnTo>
                <a:lnTo>
                  <a:pt x="566882" y="124460"/>
                </a:lnTo>
                <a:lnTo>
                  <a:pt x="566011" y="123190"/>
                </a:lnTo>
                <a:lnTo>
                  <a:pt x="550955" y="116840"/>
                </a:lnTo>
                <a:lnTo>
                  <a:pt x="543679" y="114300"/>
                </a:lnTo>
                <a:lnTo>
                  <a:pt x="537203" y="111760"/>
                </a:lnTo>
                <a:lnTo>
                  <a:pt x="530359" y="107950"/>
                </a:lnTo>
                <a:lnTo>
                  <a:pt x="528760" y="107950"/>
                </a:lnTo>
                <a:lnTo>
                  <a:pt x="527314" y="106680"/>
                </a:lnTo>
                <a:lnTo>
                  <a:pt x="487543" y="88900"/>
                </a:lnTo>
                <a:lnTo>
                  <a:pt x="469554" y="81280"/>
                </a:lnTo>
                <a:lnTo>
                  <a:pt x="460969" y="77470"/>
                </a:lnTo>
                <a:lnTo>
                  <a:pt x="455590" y="74930"/>
                </a:lnTo>
                <a:lnTo>
                  <a:pt x="448856" y="72390"/>
                </a:lnTo>
                <a:lnTo>
                  <a:pt x="440265" y="68580"/>
                </a:lnTo>
                <a:lnTo>
                  <a:pt x="437227" y="67310"/>
                </a:lnTo>
                <a:lnTo>
                  <a:pt x="431478" y="64770"/>
                </a:lnTo>
                <a:lnTo>
                  <a:pt x="428447" y="63500"/>
                </a:lnTo>
                <a:lnTo>
                  <a:pt x="419789" y="59690"/>
                </a:lnTo>
                <a:lnTo>
                  <a:pt x="404996" y="53340"/>
                </a:lnTo>
                <a:lnTo>
                  <a:pt x="402120" y="52070"/>
                </a:lnTo>
                <a:lnTo>
                  <a:pt x="381445" y="41910"/>
                </a:lnTo>
                <a:lnTo>
                  <a:pt x="375596" y="39370"/>
                </a:lnTo>
                <a:lnTo>
                  <a:pt x="366519" y="35560"/>
                </a:lnTo>
                <a:lnTo>
                  <a:pt x="360763" y="33020"/>
                </a:lnTo>
                <a:lnTo>
                  <a:pt x="351857" y="29210"/>
                </a:lnTo>
                <a:lnTo>
                  <a:pt x="349239" y="27940"/>
                </a:lnTo>
                <a:lnTo>
                  <a:pt x="346141" y="26670"/>
                </a:lnTo>
                <a:lnTo>
                  <a:pt x="331283" y="20320"/>
                </a:lnTo>
                <a:lnTo>
                  <a:pt x="329803" y="20320"/>
                </a:lnTo>
                <a:lnTo>
                  <a:pt x="325490" y="17780"/>
                </a:lnTo>
                <a:lnTo>
                  <a:pt x="322345" y="16510"/>
                </a:lnTo>
                <a:lnTo>
                  <a:pt x="316735" y="13970"/>
                </a:lnTo>
                <a:lnTo>
                  <a:pt x="313521" y="12700"/>
                </a:lnTo>
                <a:close/>
              </a:path>
              <a:path w="567054" h="480059">
                <a:moveTo>
                  <a:pt x="139414" y="419100"/>
                </a:moveTo>
                <a:lnTo>
                  <a:pt x="118216" y="419100"/>
                </a:lnTo>
                <a:lnTo>
                  <a:pt x="137581" y="420370"/>
                </a:lnTo>
                <a:lnTo>
                  <a:pt x="139414" y="419100"/>
                </a:lnTo>
                <a:close/>
              </a:path>
              <a:path w="567054" h="480059">
                <a:moveTo>
                  <a:pt x="243950" y="373380"/>
                </a:moveTo>
                <a:lnTo>
                  <a:pt x="143925" y="373380"/>
                </a:lnTo>
                <a:lnTo>
                  <a:pt x="143878" y="419100"/>
                </a:lnTo>
                <a:lnTo>
                  <a:pt x="243932" y="419100"/>
                </a:lnTo>
                <a:lnTo>
                  <a:pt x="243950" y="373380"/>
                </a:lnTo>
                <a:close/>
              </a:path>
              <a:path w="567054" h="480059">
                <a:moveTo>
                  <a:pt x="348599" y="373380"/>
                </a:moveTo>
                <a:lnTo>
                  <a:pt x="248930" y="373380"/>
                </a:lnTo>
                <a:lnTo>
                  <a:pt x="248702" y="374650"/>
                </a:lnTo>
                <a:lnTo>
                  <a:pt x="248670" y="411480"/>
                </a:lnTo>
                <a:lnTo>
                  <a:pt x="248422" y="417830"/>
                </a:lnTo>
                <a:lnTo>
                  <a:pt x="248824" y="419100"/>
                </a:lnTo>
                <a:lnTo>
                  <a:pt x="348545" y="419100"/>
                </a:lnTo>
                <a:lnTo>
                  <a:pt x="348736" y="411480"/>
                </a:lnTo>
                <a:lnTo>
                  <a:pt x="348811" y="381000"/>
                </a:lnTo>
                <a:lnTo>
                  <a:pt x="348599" y="373380"/>
                </a:lnTo>
                <a:close/>
              </a:path>
              <a:path w="567054" h="480059">
                <a:moveTo>
                  <a:pt x="191790" y="321310"/>
                </a:moveTo>
                <a:lnTo>
                  <a:pt x="91504" y="321310"/>
                </a:lnTo>
                <a:lnTo>
                  <a:pt x="91541" y="368300"/>
                </a:lnTo>
                <a:lnTo>
                  <a:pt x="191721" y="368300"/>
                </a:lnTo>
                <a:lnTo>
                  <a:pt x="191865" y="360680"/>
                </a:lnTo>
                <a:lnTo>
                  <a:pt x="191790" y="321310"/>
                </a:lnTo>
                <a:close/>
              </a:path>
              <a:path w="567054" h="480059">
                <a:moveTo>
                  <a:pt x="296280" y="321310"/>
                </a:moveTo>
                <a:lnTo>
                  <a:pt x="196211" y="321310"/>
                </a:lnTo>
                <a:lnTo>
                  <a:pt x="196138" y="368300"/>
                </a:lnTo>
                <a:lnTo>
                  <a:pt x="296308" y="368300"/>
                </a:lnTo>
                <a:lnTo>
                  <a:pt x="296852" y="367030"/>
                </a:lnTo>
                <a:lnTo>
                  <a:pt x="296522" y="347980"/>
                </a:lnTo>
                <a:lnTo>
                  <a:pt x="296522" y="341630"/>
                </a:lnTo>
                <a:lnTo>
                  <a:pt x="296892" y="322580"/>
                </a:lnTo>
                <a:lnTo>
                  <a:pt x="296280" y="321310"/>
                </a:lnTo>
                <a:close/>
              </a:path>
              <a:path w="567054" h="480059">
                <a:moveTo>
                  <a:pt x="286179" y="0"/>
                </a:moveTo>
                <a:lnTo>
                  <a:pt x="279753" y="0"/>
                </a:lnTo>
                <a:lnTo>
                  <a:pt x="277999" y="1270"/>
                </a:lnTo>
                <a:lnTo>
                  <a:pt x="271005" y="5080"/>
                </a:lnTo>
                <a:lnTo>
                  <a:pt x="268132" y="6350"/>
                </a:lnTo>
                <a:lnTo>
                  <a:pt x="262112" y="8890"/>
                </a:lnTo>
                <a:lnTo>
                  <a:pt x="247429" y="15240"/>
                </a:lnTo>
                <a:lnTo>
                  <a:pt x="178574" y="45720"/>
                </a:lnTo>
                <a:lnTo>
                  <a:pt x="177758" y="45720"/>
                </a:lnTo>
                <a:lnTo>
                  <a:pt x="171000" y="48260"/>
                </a:lnTo>
                <a:lnTo>
                  <a:pt x="165290" y="52070"/>
                </a:lnTo>
                <a:lnTo>
                  <a:pt x="159235" y="54610"/>
                </a:lnTo>
                <a:lnTo>
                  <a:pt x="141566" y="62230"/>
                </a:lnTo>
                <a:lnTo>
                  <a:pt x="138892" y="63500"/>
                </a:lnTo>
                <a:lnTo>
                  <a:pt x="135623" y="64770"/>
                </a:lnTo>
                <a:lnTo>
                  <a:pt x="131302" y="66040"/>
                </a:lnTo>
                <a:lnTo>
                  <a:pt x="129924" y="67310"/>
                </a:lnTo>
                <a:lnTo>
                  <a:pt x="128412" y="67310"/>
                </a:lnTo>
                <a:lnTo>
                  <a:pt x="115096" y="73660"/>
                </a:lnTo>
                <a:lnTo>
                  <a:pt x="112100" y="74930"/>
                </a:lnTo>
                <a:lnTo>
                  <a:pt x="109253" y="76200"/>
                </a:lnTo>
                <a:lnTo>
                  <a:pt x="64246" y="95250"/>
                </a:lnTo>
                <a:lnTo>
                  <a:pt x="42220" y="105410"/>
                </a:lnTo>
                <a:lnTo>
                  <a:pt x="29639" y="111760"/>
                </a:lnTo>
                <a:lnTo>
                  <a:pt x="28188" y="111760"/>
                </a:lnTo>
                <a:lnTo>
                  <a:pt x="26715" y="113030"/>
                </a:lnTo>
                <a:lnTo>
                  <a:pt x="3215" y="123190"/>
                </a:lnTo>
                <a:lnTo>
                  <a:pt x="1386" y="123190"/>
                </a:lnTo>
                <a:lnTo>
                  <a:pt x="154" y="124460"/>
                </a:lnTo>
                <a:lnTo>
                  <a:pt x="0" y="125730"/>
                </a:lnTo>
                <a:lnTo>
                  <a:pt x="1695" y="128270"/>
                </a:lnTo>
                <a:lnTo>
                  <a:pt x="3133" y="132080"/>
                </a:lnTo>
                <a:lnTo>
                  <a:pt x="3787" y="133350"/>
                </a:lnTo>
                <a:lnTo>
                  <a:pt x="4662" y="134620"/>
                </a:lnTo>
                <a:lnTo>
                  <a:pt x="5695" y="134620"/>
                </a:lnTo>
                <a:lnTo>
                  <a:pt x="13644" y="132080"/>
                </a:lnTo>
                <a:lnTo>
                  <a:pt x="16664" y="130810"/>
                </a:lnTo>
                <a:lnTo>
                  <a:pt x="24707" y="127000"/>
                </a:lnTo>
                <a:lnTo>
                  <a:pt x="25467" y="127000"/>
                </a:lnTo>
                <a:lnTo>
                  <a:pt x="26511" y="125730"/>
                </a:lnTo>
                <a:lnTo>
                  <a:pt x="41116" y="125730"/>
                </a:lnTo>
                <a:lnTo>
                  <a:pt x="41134" y="121920"/>
                </a:lnTo>
                <a:lnTo>
                  <a:pt x="40971" y="120650"/>
                </a:lnTo>
                <a:lnTo>
                  <a:pt x="39330" y="120650"/>
                </a:lnTo>
                <a:lnTo>
                  <a:pt x="40356" y="119380"/>
                </a:lnTo>
                <a:lnTo>
                  <a:pt x="42023" y="119380"/>
                </a:lnTo>
                <a:lnTo>
                  <a:pt x="56675" y="113030"/>
                </a:lnTo>
                <a:lnTo>
                  <a:pt x="63976" y="109220"/>
                </a:lnTo>
                <a:lnTo>
                  <a:pt x="85205" y="100330"/>
                </a:lnTo>
                <a:lnTo>
                  <a:pt x="88412" y="99060"/>
                </a:lnTo>
                <a:lnTo>
                  <a:pt x="96808" y="95250"/>
                </a:lnTo>
                <a:lnTo>
                  <a:pt x="100458" y="92710"/>
                </a:lnTo>
                <a:lnTo>
                  <a:pt x="161611" y="66040"/>
                </a:lnTo>
                <a:lnTo>
                  <a:pt x="166730" y="64770"/>
                </a:lnTo>
                <a:lnTo>
                  <a:pt x="173819" y="60960"/>
                </a:lnTo>
                <a:lnTo>
                  <a:pt x="185811" y="55880"/>
                </a:lnTo>
                <a:lnTo>
                  <a:pt x="187164" y="54610"/>
                </a:lnTo>
                <a:lnTo>
                  <a:pt x="189835" y="53340"/>
                </a:lnTo>
                <a:lnTo>
                  <a:pt x="190969" y="53340"/>
                </a:lnTo>
                <a:lnTo>
                  <a:pt x="197827" y="50800"/>
                </a:lnTo>
                <a:lnTo>
                  <a:pt x="205527" y="46990"/>
                </a:lnTo>
                <a:lnTo>
                  <a:pt x="211334" y="44450"/>
                </a:lnTo>
                <a:lnTo>
                  <a:pt x="230379" y="35560"/>
                </a:lnTo>
                <a:lnTo>
                  <a:pt x="232765" y="35560"/>
                </a:lnTo>
                <a:lnTo>
                  <a:pt x="238006" y="33020"/>
                </a:lnTo>
                <a:lnTo>
                  <a:pt x="268724" y="19050"/>
                </a:lnTo>
                <a:lnTo>
                  <a:pt x="278863" y="15240"/>
                </a:lnTo>
                <a:lnTo>
                  <a:pt x="283716" y="12700"/>
                </a:lnTo>
                <a:lnTo>
                  <a:pt x="313521" y="12700"/>
                </a:lnTo>
                <a:lnTo>
                  <a:pt x="307781" y="10160"/>
                </a:lnTo>
                <a:lnTo>
                  <a:pt x="301763" y="7620"/>
                </a:lnTo>
                <a:lnTo>
                  <a:pt x="288512" y="1270"/>
                </a:lnTo>
                <a:lnTo>
                  <a:pt x="286179" y="0"/>
                </a:lnTo>
                <a:close/>
              </a:path>
              <a:path w="567054" h="480059">
                <a:moveTo>
                  <a:pt x="566853" y="124460"/>
                </a:moveTo>
                <a:lnTo>
                  <a:pt x="538834" y="124460"/>
                </a:lnTo>
                <a:lnTo>
                  <a:pt x="553904" y="132080"/>
                </a:lnTo>
                <a:lnTo>
                  <a:pt x="557312" y="133350"/>
                </a:lnTo>
                <a:lnTo>
                  <a:pt x="561049" y="134620"/>
                </a:lnTo>
                <a:lnTo>
                  <a:pt x="562371" y="134620"/>
                </a:lnTo>
                <a:lnTo>
                  <a:pt x="563372" y="133350"/>
                </a:lnTo>
                <a:lnTo>
                  <a:pt x="566853" y="124460"/>
                </a:lnTo>
                <a:close/>
              </a:path>
            </a:pathLst>
          </a:custGeom>
          <a:solidFill>
            <a:srgbClr val="21DEBC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809605" cy="6751320"/>
            <a:chOff x="0" y="0"/>
            <a:chExt cx="10809605" cy="675132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0779125" cy="6751320"/>
            </a:xfrm>
            <a:custGeom>
              <a:avLst/>
              <a:gdLst/>
              <a:ahLst/>
              <a:cxnLst/>
              <a:rect l="l" t="t" r="r" b="b"/>
              <a:pathLst>
                <a:path w="10779125" h="6751320">
                  <a:moveTo>
                    <a:pt x="0" y="6751007"/>
                  </a:moveTo>
                  <a:lnTo>
                    <a:pt x="0" y="0"/>
                  </a:lnTo>
                  <a:lnTo>
                    <a:pt x="10778947" y="0"/>
                  </a:lnTo>
                  <a:lnTo>
                    <a:pt x="10778947" y="6751007"/>
                  </a:lnTo>
                  <a:lnTo>
                    <a:pt x="0" y="6751007"/>
                  </a:lnTo>
                  <a:close/>
                </a:path>
              </a:pathLst>
            </a:custGeom>
            <a:solidFill>
              <a:srgbClr val="057B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097008" y="1947051"/>
              <a:ext cx="712470" cy="2360295"/>
            </a:xfrm>
            <a:custGeom>
              <a:avLst/>
              <a:gdLst/>
              <a:ahLst/>
              <a:cxnLst/>
              <a:rect l="l" t="t" r="r" b="b"/>
              <a:pathLst>
                <a:path w="712470" h="2360295">
                  <a:moveTo>
                    <a:pt x="0" y="0"/>
                  </a:moveTo>
                  <a:lnTo>
                    <a:pt x="11503" y="50390"/>
                  </a:lnTo>
                  <a:lnTo>
                    <a:pt x="22549" y="100902"/>
                  </a:lnTo>
                  <a:lnTo>
                    <a:pt x="33136" y="151525"/>
                  </a:lnTo>
                  <a:lnTo>
                    <a:pt x="43260" y="202252"/>
                  </a:lnTo>
                  <a:lnTo>
                    <a:pt x="52920" y="253074"/>
                  </a:lnTo>
                  <a:lnTo>
                    <a:pt x="62113" y="303983"/>
                  </a:lnTo>
                  <a:lnTo>
                    <a:pt x="70837" y="354969"/>
                  </a:lnTo>
                  <a:lnTo>
                    <a:pt x="79088" y="406025"/>
                  </a:lnTo>
                  <a:lnTo>
                    <a:pt x="86866" y="457141"/>
                  </a:lnTo>
                  <a:lnTo>
                    <a:pt x="94166" y="508309"/>
                  </a:lnTo>
                  <a:lnTo>
                    <a:pt x="100988" y="559521"/>
                  </a:lnTo>
                  <a:lnTo>
                    <a:pt x="107327" y="610768"/>
                  </a:lnTo>
                  <a:lnTo>
                    <a:pt x="113183" y="662041"/>
                  </a:lnTo>
                  <a:lnTo>
                    <a:pt x="118552" y="713332"/>
                  </a:lnTo>
                  <a:lnTo>
                    <a:pt x="123432" y="764633"/>
                  </a:lnTo>
                  <a:lnTo>
                    <a:pt x="127820" y="815934"/>
                  </a:lnTo>
                  <a:lnTo>
                    <a:pt x="131715" y="867227"/>
                  </a:lnTo>
                  <a:lnTo>
                    <a:pt x="135114" y="918504"/>
                  </a:lnTo>
                  <a:lnTo>
                    <a:pt x="138013" y="969756"/>
                  </a:lnTo>
                  <a:lnTo>
                    <a:pt x="140412" y="1020975"/>
                  </a:lnTo>
                  <a:lnTo>
                    <a:pt x="142306" y="1072151"/>
                  </a:lnTo>
                  <a:lnTo>
                    <a:pt x="143695" y="1123277"/>
                  </a:lnTo>
                  <a:lnTo>
                    <a:pt x="144575" y="1174343"/>
                  </a:lnTo>
                  <a:lnTo>
                    <a:pt x="144944" y="1225341"/>
                  </a:lnTo>
                  <a:lnTo>
                    <a:pt x="144800" y="1276264"/>
                  </a:lnTo>
                  <a:lnTo>
                    <a:pt x="144140" y="1327101"/>
                  </a:lnTo>
                  <a:lnTo>
                    <a:pt x="142962" y="1377845"/>
                  </a:lnTo>
                  <a:lnTo>
                    <a:pt x="141262" y="1428486"/>
                  </a:lnTo>
                  <a:lnTo>
                    <a:pt x="139040" y="1479017"/>
                  </a:lnTo>
                  <a:lnTo>
                    <a:pt x="136292" y="1529429"/>
                  </a:lnTo>
                  <a:lnTo>
                    <a:pt x="133016" y="1579713"/>
                  </a:lnTo>
                  <a:lnTo>
                    <a:pt x="129209" y="1629860"/>
                  </a:lnTo>
                  <a:lnTo>
                    <a:pt x="124870" y="1679863"/>
                  </a:lnTo>
                  <a:lnTo>
                    <a:pt x="119995" y="1729712"/>
                  </a:lnTo>
                  <a:lnTo>
                    <a:pt x="114582" y="1779399"/>
                  </a:lnTo>
                  <a:lnTo>
                    <a:pt x="108629" y="1828916"/>
                  </a:lnTo>
                  <a:lnTo>
                    <a:pt x="102133" y="1878253"/>
                  </a:lnTo>
                  <a:lnTo>
                    <a:pt x="95092" y="1927403"/>
                  </a:lnTo>
                  <a:lnTo>
                    <a:pt x="87503" y="1976356"/>
                  </a:lnTo>
                  <a:lnTo>
                    <a:pt x="79364" y="2025104"/>
                  </a:lnTo>
                  <a:lnTo>
                    <a:pt x="70673" y="2073639"/>
                  </a:lnTo>
                  <a:lnTo>
                    <a:pt x="61426" y="2121952"/>
                  </a:lnTo>
                  <a:lnTo>
                    <a:pt x="51623" y="2170034"/>
                  </a:lnTo>
                  <a:lnTo>
                    <a:pt x="41259" y="2217877"/>
                  </a:lnTo>
                  <a:lnTo>
                    <a:pt x="30333" y="2265472"/>
                  </a:lnTo>
                  <a:lnTo>
                    <a:pt x="18843" y="2312811"/>
                  </a:lnTo>
                  <a:lnTo>
                    <a:pt x="6785" y="2359886"/>
                  </a:lnTo>
                  <a:lnTo>
                    <a:pt x="33808" y="2316900"/>
                  </a:lnTo>
                  <a:lnTo>
                    <a:pt x="62824" y="2274727"/>
                  </a:lnTo>
                  <a:lnTo>
                    <a:pt x="93883" y="2233476"/>
                  </a:lnTo>
                  <a:lnTo>
                    <a:pt x="127039" y="2193257"/>
                  </a:lnTo>
                  <a:lnTo>
                    <a:pt x="162341" y="2154180"/>
                  </a:lnTo>
                  <a:lnTo>
                    <a:pt x="199844" y="2116353"/>
                  </a:lnTo>
                  <a:lnTo>
                    <a:pt x="239597" y="2079888"/>
                  </a:lnTo>
                  <a:lnTo>
                    <a:pt x="281652" y="2044894"/>
                  </a:lnTo>
                  <a:lnTo>
                    <a:pt x="318143" y="2014847"/>
                  </a:lnTo>
                  <a:lnTo>
                    <a:pt x="353603" y="1983282"/>
                  </a:lnTo>
                  <a:lnTo>
                    <a:pt x="387941" y="1950226"/>
                  </a:lnTo>
                  <a:lnTo>
                    <a:pt x="421065" y="1915709"/>
                  </a:lnTo>
                  <a:lnTo>
                    <a:pt x="452887" y="1879759"/>
                  </a:lnTo>
                  <a:lnTo>
                    <a:pt x="483313" y="1842406"/>
                  </a:lnTo>
                  <a:lnTo>
                    <a:pt x="512254" y="1803677"/>
                  </a:lnTo>
                  <a:lnTo>
                    <a:pt x="539619" y="1763603"/>
                  </a:lnTo>
                  <a:lnTo>
                    <a:pt x="565317" y="1722211"/>
                  </a:lnTo>
                  <a:lnTo>
                    <a:pt x="589257" y="1679531"/>
                  </a:lnTo>
                  <a:lnTo>
                    <a:pt x="611348" y="1635592"/>
                  </a:lnTo>
                  <a:lnTo>
                    <a:pt x="631500" y="1590422"/>
                  </a:lnTo>
                  <a:lnTo>
                    <a:pt x="649621" y="1544050"/>
                  </a:lnTo>
                  <a:lnTo>
                    <a:pt x="665621" y="1496505"/>
                  </a:lnTo>
                  <a:lnTo>
                    <a:pt x="679408" y="1447816"/>
                  </a:lnTo>
                  <a:lnTo>
                    <a:pt x="690892" y="1398012"/>
                  </a:lnTo>
                  <a:lnTo>
                    <a:pt x="699983" y="1347121"/>
                  </a:lnTo>
                  <a:lnTo>
                    <a:pt x="706588" y="1295173"/>
                  </a:lnTo>
                  <a:lnTo>
                    <a:pt x="710618" y="1242196"/>
                  </a:lnTo>
                  <a:lnTo>
                    <a:pt x="711982" y="1183060"/>
                  </a:lnTo>
                  <a:lnTo>
                    <a:pt x="710618" y="1129090"/>
                  </a:lnTo>
                  <a:lnTo>
                    <a:pt x="706588" y="1076118"/>
                  </a:lnTo>
                  <a:lnTo>
                    <a:pt x="699983" y="1024174"/>
                  </a:lnTo>
                  <a:lnTo>
                    <a:pt x="690892" y="973287"/>
                  </a:lnTo>
                  <a:lnTo>
                    <a:pt x="679408" y="923485"/>
                  </a:lnTo>
                  <a:lnTo>
                    <a:pt x="665621" y="874798"/>
                  </a:lnTo>
                  <a:lnTo>
                    <a:pt x="649621" y="827254"/>
                  </a:lnTo>
                  <a:lnTo>
                    <a:pt x="631500" y="780882"/>
                  </a:lnTo>
                  <a:lnTo>
                    <a:pt x="611348" y="735713"/>
                  </a:lnTo>
                  <a:lnTo>
                    <a:pt x="589257" y="691773"/>
                  </a:lnTo>
                  <a:lnTo>
                    <a:pt x="565317" y="649093"/>
                  </a:lnTo>
                  <a:lnTo>
                    <a:pt x="539619" y="607701"/>
                  </a:lnTo>
                  <a:lnTo>
                    <a:pt x="512254" y="567627"/>
                  </a:lnTo>
                  <a:lnTo>
                    <a:pt x="483313" y="528899"/>
                  </a:lnTo>
                  <a:lnTo>
                    <a:pt x="452887" y="491546"/>
                  </a:lnTo>
                  <a:lnTo>
                    <a:pt x="421065" y="455597"/>
                  </a:lnTo>
                  <a:lnTo>
                    <a:pt x="387941" y="421081"/>
                  </a:lnTo>
                  <a:lnTo>
                    <a:pt x="353603" y="388027"/>
                  </a:lnTo>
                  <a:lnTo>
                    <a:pt x="318143" y="356465"/>
                  </a:lnTo>
                  <a:lnTo>
                    <a:pt x="242955" y="294352"/>
                  </a:lnTo>
                  <a:lnTo>
                    <a:pt x="206200" y="261033"/>
                  </a:lnTo>
                  <a:lnTo>
                    <a:pt x="171349" y="226551"/>
                  </a:lnTo>
                  <a:lnTo>
                    <a:pt x="138362" y="190991"/>
                  </a:lnTo>
                  <a:lnTo>
                    <a:pt x="107199" y="154439"/>
                  </a:lnTo>
                  <a:lnTo>
                    <a:pt x="77822" y="116978"/>
                  </a:lnTo>
                  <a:lnTo>
                    <a:pt x="50189" y="78695"/>
                  </a:lnTo>
                  <a:lnTo>
                    <a:pt x="24261" y="396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61266" y="0"/>
              <a:ext cx="7847965" cy="6751320"/>
            </a:xfrm>
            <a:custGeom>
              <a:avLst/>
              <a:gdLst/>
              <a:ahLst/>
              <a:cxnLst/>
              <a:rect l="l" t="t" r="r" b="b"/>
              <a:pathLst>
                <a:path w="7847965" h="6751320">
                  <a:moveTo>
                    <a:pt x="7847841" y="0"/>
                  </a:moveTo>
                  <a:lnTo>
                    <a:pt x="0" y="0"/>
                  </a:lnTo>
                  <a:lnTo>
                    <a:pt x="0" y="1213858"/>
                  </a:lnTo>
                  <a:lnTo>
                    <a:pt x="765" y="1257815"/>
                  </a:lnTo>
                  <a:lnTo>
                    <a:pt x="2367" y="1302974"/>
                  </a:lnTo>
                  <a:lnTo>
                    <a:pt x="4846" y="1349196"/>
                  </a:lnTo>
                  <a:lnTo>
                    <a:pt x="8243" y="1396341"/>
                  </a:lnTo>
                  <a:lnTo>
                    <a:pt x="12596" y="1444270"/>
                  </a:lnTo>
                  <a:lnTo>
                    <a:pt x="17947" y="1492845"/>
                  </a:lnTo>
                  <a:lnTo>
                    <a:pt x="24336" y="1541925"/>
                  </a:lnTo>
                  <a:lnTo>
                    <a:pt x="31802" y="1591373"/>
                  </a:lnTo>
                  <a:lnTo>
                    <a:pt x="40387" y="1641047"/>
                  </a:lnTo>
                  <a:lnTo>
                    <a:pt x="50130" y="1690810"/>
                  </a:lnTo>
                  <a:lnTo>
                    <a:pt x="61071" y="1740522"/>
                  </a:lnTo>
                  <a:lnTo>
                    <a:pt x="73251" y="1790044"/>
                  </a:lnTo>
                  <a:lnTo>
                    <a:pt x="86709" y="1839237"/>
                  </a:lnTo>
                  <a:lnTo>
                    <a:pt x="101487" y="1887961"/>
                  </a:lnTo>
                  <a:lnTo>
                    <a:pt x="117624" y="1936078"/>
                  </a:lnTo>
                  <a:lnTo>
                    <a:pt x="135160" y="1983448"/>
                  </a:lnTo>
                  <a:lnTo>
                    <a:pt x="154136" y="2029932"/>
                  </a:lnTo>
                  <a:lnTo>
                    <a:pt x="174592" y="2075391"/>
                  </a:lnTo>
                  <a:lnTo>
                    <a:pt x="196567" y="2119685"/>
                  </a:lnTo>
                  <a:lnTo>
                    <a:pt x="220103" y="2162676"/>
                  </a:lnTo>
                  <a:lnTo>
                    <a:pt x="245240" y="2204224"/>
                  </a:lnTo>
                  <a:lnTo>
                    <a:pt x="272016" y="2244190"/>
                  </a:lnTo>
                  <a:lnTo>
                    <a:pt x="300474" y="2282434"/>
                  </a:lnTo>
                  <a:lnTo>
                    <a:pt x="324586" y="2314440"/>
                  </a:lnTo>
                  <a:lnTo>
                    <a:pt x="347977" y="2348147"/>
                  </a:lnTo>
                  <a:lnTo>
                    <a:pt x="370581" y="2383520"/>
                  </a:lnTo>
                  <a:lnTo>
                    <a:pt x="392331" y="2420526"/>
                  </a:lnTo>
                  <a:lnTo>
                    <a:pt x="413160" y="2459129"/>
                  </a:lnTo>
                  <a:lnTo>
                    <a:pt x="433002" y="2499297"/>
                  </a:lnTo>
                  <a:lnTo>
                    <a:pt x="451789" y="2540995"/>
                  </a:lnTo>
                  <a:lnTo>
                    <a:pt x="469457" y="2584188"/>
                  </a:lnTo>
                  <a:lnTo>
                    <a:pt x="485937" y="2628843"/>
                  </a:lnTo>
                  <a:lnTo>
                    <a:pt x="501164" y="2674925"/>
                  </a:lnTo>
                  <a:lnTo>
                    <a:pt x="515071" y="2722401"/>
                  </a:lnTo>
                  <a:lnTo>
                    <a:pt x="527590" y="2771236"/>
                  </a:lnTo>
                  <a:lnTo>
                    <a:pt x="538657" y="2821396"/>
                  </a:lnTo>
                  <a:lnTo>
                    <a:pt x="548204" y="2872847"/>
                  </a:lnTo>
                  <a:lnTo>
                    <a:pt x="556164" y="2925555"/>
                  </a:lnTo>
                  <a:lnTo>
                    <a:pt x="562471" y="2979485"/>
                  </a:lnTo>
                  <a:lnTo>
                    <a:pt x="567059" y="3034604"/>
                  </a:lnTo>
                  <a:lnTo>
                    <a:pt x="569860" y="3090877"/>
                  </a:lnTo>
                  <a:lnTo>
                    <a:pt x="570809" y="3148271"/>
                  </a:lnTo>
                  <a:lnTo>
                    <a:pt x="570809" y="3153491"/>
                  </a:lnTo>
                  <a:lnTo>
                    <a:pt x="569860" y="3210890"/>
                  </a:lnTo>
                  <a:lnTo>
                    <a:pt x="567059" y="3267167"/>
                  </a:lnTo>
                  <a:lnTo>
                    <a:pt x="562471" y="3322290"/>
                  </a:lnTo>
                  <a:lnTo>
                    <a:pt x="556164" y="3376223"/>
                  </a:lnTo>
                  <a:lnTo>
                    <a:pt x="548204" y="3428933"/>
                  </a:lnTo>
                  <a:lnTo>
                    <a:pt x="538657" y="3480385"/>
                  </a:lnTo>
                  <a:lnTo>
                    <a:pt x="527590" y="3530546"/>
                  </a:lnTo>
                  <a:lnTo>
                    <a:pt x="515071" y="3579382"/>
                  </a:lnTo>
                  <a:lnTo>
                    <a:pt x="501164" y="3626858"/>
                  </a:lnTo>
                  <a:lnTo>
                    <a:pt x="485937" y="3672940"/>
                  </a:lnTo>
                  <a:lnTo>
                    <a:pt x="469457" y="3717596"/>
                  </a:lnTo>
                  <a:lnTo>
                    <a:pt x="451789" y="3760790"/>
                  </a:lnTo>
                  <a:lnTo>
                    <a:pt x="433002" y="3802488"/>
                  </a:lnTo>
                  <a:lnTo>
                    <a:pt x="413160" y="3842657"/>
                  </a:lnTo>
                  <a:lnTo>
                    <a:pt x="392331" y="3881262"/>
                  </a:lnTo>
                  <a:lnTo>
                    <a:pt x="370581" y="3918269"/>
                  </a:lnTo>
                  <a:lnTo>
                    <a:pt x="347977" y="3953645"/>
                  </a:lnTo>
                  <a:lnTo>
                    <a:pt x="324586" y="3987356"/>
                  </a:lnTo>
                  <a:lnTo>
                    <a:pt x="300474" y="4019366"/>
                  </a:lnTo>
                  <a:lnTo>
                    <a:pt x="272016" y="4057607"/>
                  </a:lnTo>
                  <a:lnTo>
                    <a:pt x="245240" y="4097570"/>
                  </a:lnTo>
                  <a:lnTo>
                    <a:pt x="220103" y="4139114"/>
                  </a:lnTo>
                  <a:lnTo>
                    <a:pt x="196567" y="4182102"/>
                  </a:lnTo>
                  <a:lnTo>
                    <a:pt x="174592" y="4226394"/>
                  </a:lnTo>
                  <a:lnTo>
                    <a:pt x="154136" y="4271850"/>
                  </a:lnTo>
                  <a:lnTo>
                    <a:pt x="135160" y="4318332"/>
                  </a:lnTo>
                  <a:lnTo>
                    <a:pt x="117624" y="4365700"/>
                  </a:lnTo>
                  <a:lnTo>
                    <a:pt x="101487" y="4413815"/>
                  </a:lnTo>
                  <a:lnTo>
                    <a:pt x="86709" y="4462538"/>
                  </a:lnTo>
                  <a:lnTo>
                    <a:pt x="73251" y="4511730"/>
                  </a:lnTo>
                  <a:lnTo>
                    <a:pt x="61071" y="4561251"/>
                  </a:lnTo>
                  <a:lnTo>
                    <a:pt x="50130" y="4610962"/>
                  </a:lnTo>
                  <a:lnTo>
                    <a:pt x="40387" y="4660724"/>
                  </a:lnTo>
                  <a:lnTo>
                    <a:pt x="31802" y="4710398"/>
                  </a:lnTo>
                  <a:lnTo>
                    <a:pt x="24336" y="4759845"/>
                  </a:lnTo>
                  <a:lnTo>
                    <a:pt x="17947" y="4808925"/>
                  </a:lnTo>
                  <a:lnTo>
                    <a:pt x="12596" y="4857499"/>
                  </a:lnTo>
                  <a:lnTo>
                    <a:pt x="8243" y="4905427"/>
                  </a:lnTo>
                  <a:lnTo>
                    <a:pt x="4846" y="4952572"/>
                  </a:lnTo>
                  <a:lnTo>
                    <a:pt x="2367" y="4998793"/>
                  </a:lnTo>
                  <a:lnTo>
                    <a:pt x="765" y="5043951"/>
                  </a:lnTo>
                  <a:lnTo>
                    <a:pt x="0" y="5087908"/>
                  </a:lnTo>
                  <a:lnTo>
                    <a:pt x="0" y="6751007"/>
                  </a:lnTo>
                  <a:lnTo>
                    <a:pt x="7847841" y="6751007"/>
                  </a:lnTo>
                  <a:lnTo>
                    <a:pt x="78478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49065" y="2019075"/>
            <a:ext cx="2300605" cy="2654300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12700" marR="5080">
              <a:lnSpc>
                <a:spcPts val="3960"/>
              </a:lnSpc>
              <a:spcBef>
                <a:spcPts val="965"/>
              </a:spcBef>
            </a:pPr>
            <a:r>
              <a:rPr sz="4000" b="1" spc="-63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4000" b="1" spc="-100" dirty="0">
                <a:solidFill>
                  <a:srgbClr val="FFFFFF"/>
                </a:solidFill>
                <a:latin typeface="Trebuchet MS"/>
                <a:cs typeface="Trebuchet MS"/>
              </a:rPr>
              <a:t>erms</a:t>
            </a:r>
            <a:r>
              <a:rPr sz="4000" b="1" spc="-3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b="1" spc="-10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4000" b="1" spc="-85" dirty="0">
                <a:solidFill>
                  <a:srgbClr val="FFFFFF"/>
                </a:solidFill>
                <a:latin typeface="Trebuchet MS"/>
                <a:cs typeface="Trebuchet MS"/>
              </a:rPr>
              <a:t>f  </a:t>
            </a:r>
            <a:r>
              <a:rPr sz="4000" b="1" spc="-9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4000" b="1" spc="-14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4000" b="1" spc="-190" dirty="0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sz="4000" b="1" spc="-229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4000" b="1" spc="-26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4000" b="1" spc="-100" dirty="0">
                <a:solidFill>
                  <a:srgbClr val="FFFFFF"/>
                </a:solidFill>
                <a:latin typeface="Trebuchet MS"/>
                <a:cs typeface="Trebuchet MS"/>
              </a:rPr>
              <a:t>en</a:t>
            </a:r>
            <a:r>
              <a:rPr sz="4000" b="1" spc="-105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4000" b="1" spc="-85" dirty="0">
                <a:solidFill>
                  <a:srgbClr val="FFFFFF"/>
                </a:solidFill>
                <a:latin typeface="Trebuchet MS"/>
                <a:cs typeface="Trebuchet MS"/>
              </a:rPr>
              <a:t>e  </a:t>
            </a:r>
            <a:r>
              <a:rPr sz="4000" b="1" spc="-190" dirty="0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sz="4000" b="1" spc="-170" dirty="0">
                <a:solidFill>
                  <a:srgbClr val="FFFFFF"/>
                </a:solidFill>
                <a:latin typeface="Trebuchet MS"/>
                <a:cs typeface="Trebuchet MS"/>
              </a:rPr>
              <a:t>or</a:t>
            </a:r>
            <a:r>
              <a:rPr sz="4000" b="1" spc="-4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b="1" spc="-5" dirty="0">
                <a:solidFill>
                  <a:srgbClr val="FFFFFF"/>
                </a:solidFill>
                <a:latin typeface="Trebuchet MS"/>
                <a:cs typeface="Trebuchet MS"/>
              </a:rPr>
              <a:t>EWER  </a:t>
            </a:r>
            <a:r>
              <a:rPr sz="4000" b="1" spc="-415" dirty="0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sz="4000" b="1" spc="-130" dirty="0">
                <a:solidFill>
                  <a:srgbClr val="FFFFFF"/>
                </a:solidFill>
                <a:latin typeface="Trebuchet MS"/>
                <a:cs typeface="Trebuchet MS"/>
              </a:rPr>
              <a:t>orum</a:t>
            </a:r>
            <a:r>
              <a:rPr sz="4000" b="1" spc="-3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b="1" spc="-125" dirty="0">
                <a:solidFill>
                  <a:srgbClr val="FFFFFF"/>
                </a:solidFill>
                <a:latin typeface="Trebuchet MS"/>
                <a:cs typeface="Trebuchet MS"/>
              </a:rPr>
              <a:t>&amp;  </a:t>
            </a:r>
            <a:r>
              <a:rPr sz="4000" b="1" spc="40" dirty="0">
                <a:solidFill>
                  <a:srgbClr val="FFFFFF"/>
                </a:solidFill>
                <a:latin typeface="Trebuchet MS"/>
                <a:cs typeface="Trebuchet MS"/>
              </a:rPr>
              <a:t>CSPs</a:t>
            </a:r>
            <a:endParaRPr sz="4000">
              <a:latin typeface="Trebuchet MS"/>
              <a:cs typeface="Trebuchet MS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3651144" y="385224"/>
          <a:ext cx="6772909" cy="68372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23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93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8175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700" b="1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EWER</a:t>
                      </a:r>
                      <a:r>
                        <a:rPr sz="1700" b="1" spc="-4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700" b="1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Forum</a:t>
                      </a:r>
                      <a:endParaRPr sz="1700">
                        <a:latin typeface="Corbel"/>
                        <a:cs typeface="Corbel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57BAE"/>
                    </a:solidFill>
                  </a:tcPr>
                </a:tc>
                <a:tc>
                  <a:txBody>
                    <a:bodyPr/>
                    <a:lstStyle/>
                    <a:p>
                      <a:pPr marL="273685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700" b="1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Community</a:t>
                      </a:r>
                      <a:r>
                        <a:rPr sz="1700" b="1" spc="-8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700" b="1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Safety</a:t>
                      </a:r>
                      <a:r>
                        <a:rPr sz="1700" b="1" spc="-4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700" b="1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Partners</a:t>
                      </a:r>
                      <a:endParaRPr sz="1700">
                        <a:latin typeface="Corbel"/>
                        <a:cs typeface="Corbel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7150">
                <a:tc>
                  <a:txBody>
                    <a:bodyPr/>
                    <a:lstStyle/>
                    <a:p>
                      <a:pPr marL="78740" marR="233045">
                        <a:lnSpc>
                          <a:spcPts val="2020"/>
                        </a:lnSpc>
                        <a:spcBef>
                          <a:spcPts val="350"/>
                        </a:spcBef>
                      </a:pPr>
                      <a:r>
                        <a:rPr sz="1700" spc="-70" dirty="0">
                          <a:latin typeface="Corbel"/>
                          <a:cs typeface="Corbel"/>
                        </a:rPr>
                        <a:t>P</a:t>
                      </a:r>
                      <a:r>
                        <a:rPr sz="1700" dirty="0">
                          <a:latin typeface="Corbel"/>
                          <a:cs typeface="Corbel"/>
                        </a:rPr>
                        <a:t>eriodically</a:t>
                      </a:r>
                      <a:r>
                        <a:rPr sz="1700" spc="-4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700" dirty="0">
                          <a:latin typeface="Corbel"/>
                          <a:cs typeface="Corbel"/>
                        </a:rPr>
                        <a:t>discuss</a:t>
                      </a:r>
                      <a:r>
                        <a:rPr sz="1700" spc="-4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700" dirty="0">
                          <a:latin typeface="Corbel"/>
                          <a:cs typeface="Corbel"/>
                        </a:rPr>
                        <a:t>emerging</a:t>
                      </a:r>
                      <a:r>
                        <a:rPr sz="1700" spc="-4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700" dirty="0">
                          <a:latin typeface="Corbel"/>
                          <a:cs typeface="Corbel"/>
                        </a:rPr>
                        <a:t>security  issues</a:t>
                      </a:r>
                      <a:r>
                        <a:rPr sz="1700" spc="-4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700" dirty="0">
                          <a:latin typeface="Corbel"/>
                          <a:cs typeface="Corbel"/>
                        </a:rPr>
                        <a:t>and</a:t>
                      </a:r>
                      <a:r>
                        <a:rPr sz="1700" spc="-4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700" dirty="0">
                          <a:latin typeface="Corbel"/>
                          <a:cs typeface="Corbel"/>
                        </a:rPr>
                        <a:t>risks</a:t>
                      </a:r>
                      <a:r>
                        <a:rPr sz="1700" spc="-4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700" dirty="0">
                          <a:latin typeface="Corbel"/>
                          <a:cs typeface="Corbel"/>
                        </a:rPr>
                        <a:t>in</a:t>
                      </a:r>
                      <a:r>
                        <a:rPr sz="1700" spc="-4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700" dirty="0">
                          <a:latin typeface="Corbel"/>
                          <a:cs typeface="Corbel"/>
                        </a:rPr>
                        <a:t>the</a:t>
                      </a:r>
                      <a:r>
                        <a:rPr sz="1700" spc="-4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700" dirty="0">
                          <a:latin typeface="Corbel"/>
                          <a:cs typeface="Corbel"/>
                        </a:rPr>
                        <a:t>community</a:t>
                      </a:r>
                      <a:endParaRPr sz="1700">
                        <a:latin typeface="Corbel"/>
                        <a:cs typeface="Corbe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E"/>
                    </a:solidFill>
                  </a:tcPr>
                </a:tc>
                <a:tc>
                  <a:txBody>
                    <a:bodyPr/>
                    <a:lstStyle/>
                    <a:p>
                      <a:pPr marL="273685" marR="163195">
                        <a:lnSpc>
                          <a:spcPts val="2020"/>
                        </a:lnSpc>
                        <a:spcBef>
                          <a:spcPts val="350"/>
                        </a:spcBef>
                      </a:pPr>
                      <a:r>
                        <a:rPr sz="1700" spc="-70" dirty="0">
                          <a:latin typeface="Corbel"/>
                          <a:cs typeface="Corbel"/>
                        </a:rPr>
                        <a:t>P</a:t>
                      </a:r>
                      <a:r>
                        <a:rPr sz="1700" dirty="0">
                          <a:latin typeface="Corbel"/>
                          <a:cs typeface="Corbel"/>
                        </a:rPr>
                        <a:t>eriodically</a:t>
                      </a:r>
                      <a:r>
                        <a:rPr sz="1700" spc="-4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700" dirty="0">
                          <a:latin typeface="Corbel"/>
                          <a:cs typeface="Corbel"/>
                        </a:rPr>
                        <a:t>discuss</a:t>
                      </a:r>
                      <a:r>
                        <a:rPr sz="1700" spc="-4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700" dirty="0">
                          <a:latin typeface="Corbel"/>
                          <a:cs typeface="Corbel"/>
                        </a:rPr>
                        <a:t>emerging</a:t>
                      </a:r>
                      <a:r>
                        <a:rPr sz="1700" spc="-4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700" dirty="0">
                          <a:latin typeface="Corbel"/>
                          <a:cs typeface="Corbel"/>
                        </a:rPr>
                        <a:t>security  issues</a:t>
                      </a:r>
                      <a:r>
                        <a:rPr sz="1700" spc="-4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700" dirty="0">
                          <a:latin typeface="Corbel"/>
                          <a:cs typeface="Corbel"/>
                        </a:rPr>
                        <a:t>and</a:t>
                      </a:r>
                      <a:r>
                        <a:rPr sz="1700" spc="-4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700" dirty="0">
                          <a:latin typeface="Corbel"/>
                          <a:cs typeface="Corbel"/>
                        </a:rPr>
                        <a:t>risks</a:t>
                      </a:r>
                      <a:r>
                        <a:rPr sz="1700" spc="-4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700" dirty="0">
                          <a:latin typeface="Corbel"/>
                          <a:cs typeface="Corbel"/>
                        </a:rPr>
                        <a:t>in</a:t>
                      </a:r>
                      <a:r>
                        <a:rPr sz="1700" spc="-4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700" dirty="0">
                          <a:latin typeface="Corbel"/>
                          <a:cs typeface="Corbel"/>
                        </a:rPr>
                        <a:t>the</a:t>
                      </a:r>
                      <a:r>
                        <a:rPr sz="1700" spc="-4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700" dirty="0">
                          <a:latin typeface="Corbel"/>
                          <a:cs typeface="Corbel"/>
                        </a:rPr>
                        <a:t>community</a:t>
                      </a:r>
                      <a:endParaRPr sz="1700">
                        <a:latin typeface="Corbel"/>
                        <a:cs typeface="Corbe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6969">
                <a:tc>
                  <a:txBody>
                    <a:bodyPr/>
                    <a:lstStyle/>
                    <a:p>
                      <a:pPr marL="78740" marR="175260">
                        <a:lnSpc>
                          <a:spcPts val="2020"/>
                        </a:lnSpc>
                        <a:spcBef>
                          <a:spcPts val="350"/>
                        </a:spcBef>
                      </a:pPr>
                      <a:r>
                        <a:rPr sz="1700" dirty="0">
                          <a:latin typeface="Corbel"/>
                          <a:cs typeface="Corbel"/>
                        </a:rPr>
                        <a:t>Select</a:t>
                      </a:r>
                      <a:r>
                        <a:rPr sz="1700" spc="-4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700" dirty="0">
                          <a:latin typeface="Corbel"/>
                          <a:cs typeface="Corbel"/>
                        </a:rPr>
                        <a:t>the</a:t>
                      </a:r>
                      <a:r>
                        <a:rPr sz="1700" spc="-4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700" dirty="0">
                          <a:latin typeface="Corbel"/>
                          <a:cs typeface="Corbel"/>
                        </a:rPr>
                        <a:t>members</a:t>
                      </a:r>
                      <a:r>
                        <a:rPr sz="1700" spc="-4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700" dirty="0">
                          <a:latin typeface="Corbel"/>
                          <a:cs typeface="Corbel"/>
                        </a:rPr>
                        <a:t>of</a:t>
                      </a:r>
                      <a:r>
                        <a:rPr sz="1700" spc="-4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700" dirty="0">
                          <a:latin typeface="Corbel"/>
                          <a:cs typeface="Corbel"/>
                        </a:rPr>
                        <a:t>the</a:t>
                      </a:r>
                      <a:r>
                        <a:rPr sz="1700" spc="-4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700" dirty="0">
                          <a:latin typeface="Corbel"/>
                          <a:cs typeface="Corbel"/>
                        </a:rPr>
                        <a:t>community  safety</a:t>
                      </a:r>
                      <a:r>
                        <a:rPr sz="1700" spc="-4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700" dirty="0">
                          <a:latin typeface="Corbel"/>
                          <a:cs typeface="Corbel"/>
                        </a:rPr>
                        <a:t>partners</a:t>
                      </a:r>
                      <a:endParaRPr sz="1700">
                        <a:latin typeface="Corbel"/>
                        <a:cs typeface="Corbe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marL="273685" marR="143510">
                        <a:lnSpc>
                          <a:spcPts val="2020"/>
                        </a:lnSpc>
                        <a:spcBef>
                          <a:spcPts val="350"/>
                        </a:spcBef>
                      </a:pPr>
                      <a:r>
                        <a:rPr sz="1700" dirty="0">
                          <a:latin typeface="Corbel"/>
                          <a:cs typeface="Corbel"/>
                        </a:rPr>
                        <a:t>Gather</a:t>
                      </a:r>
                      <a:r>
                        <a:rPr sz="1700" spc="-4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700" dirty="0">
                          <a:latin typeface="Corbel"/>
                          <a:cs typeface="Corbel"/>
                        </a:rPr>
                        <a:t>security</a:t>
                      </a:r>
                      <a:r>
                        <a:rPr sz="1700" spc="-4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700" dirty="0">
                          <a:latin typeface="Corbel"/>
                          <a:cs typeface="Corbel"/>
                        </a:rPr>
                        <a:t>information</a:t>
                      </a:r>
                      <a:r>
                        <a:rPr sz="1700" spc="-4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700" dirty="0">
                          <a:latin typeface="Corbel"/>
                          <a:cs typeface="Corbel"/>
                        </a:rPr>
                        <a:t>and</a:t>
                      </a:r>
                      <a:r>
                        <a:rPr sz="1700" spc="-4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700" dirty="0">
                          <a:latin typeface="Corbel"/>
                          <a:cs typeface="Corbel"/>
                        </a:rPr>
                        <a:t>share  within</a:t>
                      </a:r>
                      <a:r>
                        <a:rPr sz="1700" spc="-4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700" dirty="0">
                          <a:latin typeface="Corbel"/>
                          <a:cs typeface="Corbel"/>
                        </a:rPr>
                        <a:t>the</a:t>
                      </a:r>
                      <a:r>
                        <a:rPr sz="1700" spc="-4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700" dirty="0">
                          <a:latin typeface="Corbel"/>
                          <a:cs typeface="Corbel"/>
                        </a:rPr>
                        <a:t>group</a:t>
                      </a:r>
                      <a:r>
                        <a:rPr sz="1700" spc="-4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700" dirty="0">
                          <a:latin typeface="Corbel"/>
                          <a:cs typeface="Corbel"/>
                        </a:rPr>
                        <a:t>and</a:t>
                      </a:r>
                      <a:r>
                        <a:rPr sz="1700" spc="-4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700" dirty="0">
                          <a:latin typeface="Corbel"/>
                          <a:cs typeface="Corbel"/>
                        </a:rPr>
                        <a:t>the</a:t>
                      </a:r>
                      <a:r>
                        <a:rPr sz="1700" spc="-10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700" dirty="0">
                          <a:latin typeface="Corbel"/>
                          <a:cs typeface="Corbel"/>
                        </a:rPr>
                        <a:t>CLEEN</a:t>
                      </a:r>
                      <a:r>
                        <a:rPr sz="1700" spc="-4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700" dirty="0">
                          <a:latin typeface="Corbel"/>
                          <a:cs typeface="Corbel"/>
                        </a:rPr>
                        <a:t>app.</a:t>
                      </a:r>
                      <a:endParaRPr sz="1700">
                        <a:latin typeface="Corbel"/>
                        <a:cs typeface="Corbe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6957">
                <a:tc>
                  <a:txBody>
                    <a:bodyPr/>
                    <a:lstStyle/>
                    <a:p>
                      <a:pPr marL="78740" marR="213360">
                        <a:lnSpc>
                          <a:spcPts val="2020"/>
                        </a:lnSpc>
                        <a:spcBef>
                          <a:spcPts val="350"/>
                        </a:spcBef>
                      </a:pPr>
                      <a:r>
                        <a:rPr sz="1700" dirty="0">
                          <a:latin typeface="Corbel"/>
                          <a:cs typeface="Corbel"/>
                        </a:rPr>
                        <a:t>Gather</a:t>
                      </a:r>
                      <a:r>
                        <a:rPr sz="1700" spc="-4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700" dirty="0">
                          <a:latin typeface="Corbel"/>
                          <a:cs typeface="Corbel"/>
                        </a:rPr>
                        <a:t>security</a:t>
                      </a:r>
                      <a:r>
                        <a:rPr sz="1700" spc="-4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700" dirty="0">
                          <a:latin typeface="Corbel"/>
                          <a:cs typeface="Corbel"/>
                        </a:rPr>
                        <a:t>information</a:t>
                      </a:r>
                      <a:r>
                        <a:rPr sz="1700" spc="-4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700" dirty="0">
                          <a:latin typeface="Corbel"/>
                          <a:cs typeface="Corbel"/>
                        </a:rPr>
                        <a:t>and</a:t>
                      </a:r>
                      <a:r>
                        <a:rPr sz="1700" spc="-4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700" dirty="0">
                          <a:latin typeface="Corbel"/>
                          <a:cs typeface="Corbel"/>
                        </a:rPr>
                        <a:t>share  within</a:t>
                      </a:r>
                      <a:r>
                        <a:rPr sz="1700" spc="-4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700" dirty="0">
                          <a:latin typeface="Corbel"/>
                          <a:cs typeface="Corbel"/>
                        </a:rPr>
                        <a:t>the</a:t>
                      </a:r>
                      <a:r>
                        <a:rPr sz="1700" spc="-4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700" dirty="0">
                          <a:latin typeface="Corbel"/>
                          <a:cs typeface="Corbel"/>
                        </a:rPr>
                        <a:t>group</a:t>
                      </a:r>
                      <a:r>
                        <a:rPr sz="1700" spc="-4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700" dirty="0">
                          <a:latin typeface="Corbel"/>
                          <a:cs typeface="Corbel"/>
                        </a:rPr>
                        <a:t>and</a:t>
                      </a:r>
                      <a:r>
                        <a:rPr sz="1700" spc="-4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700" dirty="0">
                          <a:latin typeface="Corbel"/>
                          <a:cs typeface="Corbel"/>
                        </a:rPr>
                        <a:t>the</a:t>
                      </a:r>
                      <a:r>
                        <a:rPr sz="1700" spc="-10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700" dirty="0">
                          <a:latin typeface="Corbel"/>
                          <a:cs typeface="Corbel"/>
                        </a:rPr>
                        <a:t>CLEEN</a:t>
                      </a:r>
                      <a:r>
                        <a:rPr sz="1700" spc="-4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700" dirty="0">
                          <a:latin typeface="Corbel"/>
                          <a:cs typeface="Corbel"/>
                        </a:rPr>
                        <a:t>app.</a:t>
                      </a:r>
                      <a:endParaRPr sz="1700">
                        <a:latin typeface="Corbel"/>
                        <a:cs typeface="Corbe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E"/>
                    </a:solidFill>
                  </a:tcPr>
                </a:tc>
                <a:tc>
                  <a:txBody>
                    <a:bodyPr/>
                    <a:lstStyle/>
                    <a:p>
                      <a:pPr marL="27368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700" spc="-30" dirty="0">
                          <a:latin typeface="Corbel"/>
                          <a:cs typeface="Corbel"/>
                        </a:rPr>
                        <a:t>R</a:t>
                      </a:r>
                      <a:r>
                        <a:rPr sz="1700" dirty="0">
                          <a:latin typeface="Corbel"/>
                          <a:cs typeface="Corbel"/>
                        </a:rPr>
                        <a:t>eceive</a:t>
                      </a:r>
                      <a:r>
                        <a:rPr sz="1700" spc="-4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700" dirty="0">
                          <a:latin typeface="Corbel"/>
                          <a:cs typeface="Corbel"/>
                        </a:rPr>
                        <a:t>security</a:t>
                      </a:r>
                      <a:r>
                        <a:rPr sz="1700" spc="-4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700" dirty="0">
                          <a:latin typeface="Corbel"/>
                          <a:cs typeface="Corbel"/>
                        </a:rPr>
                        <a:t>alerts</a:t>
                      </a:r>
                      <a:endParaRPr sz="1700">
                        <a:latin typeface="Corbel"/>
                        <a:cs typeface="Corbe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7163">
                <a:tc>
                  <a:txBody>
                    <a:bodyPr/>
                    <a:lstStyle/>
                    <a:p>
                      <a:pPr marL="78740" marR="418465">
                        <a:lnSpc>
                          <a:spcPct val="99900"/>
                        </a:lnSpc>
                        <a:spcBef>
                          <a:spcPts val="270"/>
                        </a:spcBef>
                      </a:pPr>
                      <a:r>
                        <a:rPr sz="1700" dirty="0">
                          <a:latin typeface="Corbel"/>
                          <a:cs typeface="Corbel"/>
                        </a:rPr>
                        <a:t>Provide</a:t>
                      </a:r>
                      <a:r>
                        <a:rPr sz="1700" spc="-4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700" dirty="0">
                          <a:latin typeface="Corbel"/>
                          <a:cs typeface="Corbel"/>
                        </a:rPr>
                        <a:t>institutional,</a:t>
                      </a:r>
                      <a:r>
                        <a:rPr sz="1700" spc="-4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700" dirty="0">
                          <a:latin typeface="Corbel"/>
                          <a:cs typeface="Corbel"/>
                        </a:rPr>
                        <a:t>political</a:t>
                      </a:r>
                      <a:r>
                        <a:rPr sz="1700" spc="-4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700" dirty="0">
                          <a:latin typeface="Corbel"/>
                          <a:cs typeface="Corbel"/>
                        </a:rPr>
                        <a:t>and  physical</a:t>
                      </a:r>
                      <a:r>
                        <a:rPr sz="1700" spc="-4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700" dirty="0">
                          <a:latin typeface="Corbel"/>
                          <a:cs typeface="Corbel"/>
                        </a:rPr>
                        <a:t>support</a:t>
                      </a:r>
                      <a:r>
                        <a:rPr sz="1700" spc="-4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700" dirty="0">
                          <a:latin typeface="Corbel"/>
                          <a:cs typeface="Corbel"/>
                        </a:rPr>
                        <a:t>to</a:t>
                      </a:r>
                      <a:r>
                        <a:rPr sz="1700" spc="-4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700" dirty="0">
                          <a:latin typeface="Corbel"/>
                          <a:cs typeface="Corbel"/>
                        </a:rPr>
                        <a:t>members</a:t>
                      </a:r>
                      <a:r>
                        <a:rPr sz="1700" spc="-4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700" dirty="0">
                          <a:latin typeface="Corbel"/>
                          <a:cs typeface="Corbel"/>
                        </a:rPr>
                        <a:t>of</a:t>
                      </a:r>
                      <a:r>
                        <a:rPr sz="1700" spc="-4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700" dirty="0">
                          <a:latin typeface="Corbel"/>
                          <a:cs typeface="Corbel"/>
                        </a:rPr>
                        <a:t>the  </a:t>
                      </a:r>
                      <a:r>
                        <a:rPr sz="1700" spc="-95" dirty="0">
                          <a:latin typeface="Corbel"/>
                          <a:cs typeface="Corbel"/>
                        </a:rPr>
                        <a:t>CSPs</a:t>
                      </a:r>
                      <a:endParaRPr sz="1700">
                        <a:latin typeface="Corbel"/>
                        <a:cs typeface="Corbel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marL="273685" marR="280035">
                        <a:lnSpc>
                          <a:spcPct val="99900"/>
                        </a:lnSpc>
                        <a:spcBef>
                          <a:spcPts val="270"/>
                        </a:spcBef>
                      </a:pPr>
                      <a:r>
                        <a:rPr sz="1700" dirty="0">
                          <a:latin typeface="Corbel"/>
                          <a:cs typeface="Corbel"/>
                        </a:rPr>
                        <a:t>Analyse</a:t>
                      </a:r>
                      <a:r>
                        <a:rPr sz="1700" spc="-4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700" dirty="0">
                          <a:latin typeface="Corbel"/>
                          <a:cs typeface="Corbel"/>
                        </a:rPr>
                        <a:t>security</a:t>
                      </a:r>
                      <a:r>
                        <a:rPr sz="1700" spc="-4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700" dirty="0">
                          <a:latin typeface="Corbel"/>
                          <a:cs typeface="Corbel"/>
                        </a:rPr>
                        <a:t>alerts</a:t>
                      </a:r>
                      <a:r>
                        <a:rPr sz="1700" spc="-4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700" dirty="0">
                          <a:latin typeface="Corbel"/>
                          <a:cs typeface="Corbel"/>
                        </a:rPr>
                        <a:t>and</a:t>
                      </a:r>
                      <a:r>
                        <a:rPr sz="1700" spc="-4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700" dirty="0">
                          <a:latin typeface="Corbel"/>
                          <a:cs typeface="Corbel"/>
                        </a:rPr>
                        <a:t>warnings  and</a:t>
                      </a:r>
                      <a:r>
                        <a:rPr sz="1700" spc="-4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700" dirty="0">
                          <a:latin typeface="Corbel"/>
                          <a:cs typeface="Corbel"/>
                        </a:rPr>
                        <a:t>decide</a:t>
                      </a:r>
                      <a:r>
                        <a:rPr sz="1700" spc="-4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700" dirty="0">
                          <a:latin typeface="Corbel"/>
                          <a:cs typeface="Corbel"/>
                        </a:rPr>
                        <a:t>on</a:t>
                      </a:r>
                      <a:r>
                        <a:rPr sz="1700" spc="-4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700" dirty="0">
                          <a:latin typeface="Corbel"/>
                          <a:cs typeface="Corbel"/>
                        </a:rPr>
                        <a:t>actions</a:t>
                      </a:r>
                      <a:r>
                        <a:rPr sz="1700" spc="-4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700" dirty="0">
                          <a:latin typeface="Corbel"/>
                          <a:cs typeface="Corbel"/>
                        </a:rPr>
                        <a:t>to</a:t>
                      </a:r>
                      <a:r>
                        <a:rPr sz="1700" spc="-4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700" dirty="0">
                          <a:latin typeface="Corbel"/>
                          <a:cs typeface="Corbel"/>
                        </a:rPr>
                        <a:t>mitigate  </a:t>
                      </a:r>
                      <a:r>
                        <a:rPr sz="1700" spc="-80" dirty="0">
                          <a:latin typeface="Corbel"/>
                          <a:cs typeface="Corbel"/>
                        </a:rPr>
                        <a:t>attack</a:t>
                      </a:r>
                      <a:endParaRPr sz="1700">
                        <a:latin typeface="Corbel"/>
                        <a:cs typeface="Corbel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6953">
                <a:tc>
                  <a:txBody>
                    <a:bodyPr/>
                    <a:lstStyle/>
                    <a:p>
                      <a:pPr marL="78740" marR="353060">
                        <a:lnSpc>
                          <a:spcPts val="2020"/>
                        </a:lnSpc>
                        <a:spcBef>
                          <a:spcPts val="350"/>
                        </a:spcBef>
                      </a:pPr>
                      <a:r>
                        <a:rPr sz="1700" dirty="0">
                          <a:latin typeface="Corbel"/>
                          <a:cs typeface="Corbel"/>
                        </a:rPr>
                        <a:t>Conduct</a:t>
                      </a:r>
                      <a:r>
                        <a:rPr sz="1700" spc="-4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700" dirty="0">
                          <a:latin typeface="Corbel"/>
                          <a:cs typeface="Corbel"/>
                        </a:rPr>
                        <a:t>performance</a:t>
                      </a:r>
                      <a:r>
                        <a:rPr sz="1700" spc="-4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700" dirty="0">
                          <a:latin typeface="Corbel"/>
                          <a:cs typeface="Corbel"/>
                        </a:rPr>
                        <a:t>r</a:t>
                      </a:r>
                      <a:r>
                        <a:rPr sz="1700" spc="-15" dirty="0">
                          <a:latin typeface="Corbel"/>
                          <a:cs typeface="Corbel"/>
                        </a:rPr>
                        <a:t>e</a:t>
                      </a:r>
                      <a:r>
                        <a:rPr sz="1700" dirty="0">
                          <a:latin typeface="Corbel"/>
                          <a:cs typeface="Corbel"/>
                        </a:rPr>
                        <a:t>view</a:t>
                      </a:r>
                      <a:r>
                        <a:rPr sz="1700" spc="-4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700" dirty="0">
                          <a:latin typeface="Corbel"/>
                          <a:cs typeface="Corbel"/>
                        </a:rPr>
                        <a:t>for</a:t>
                      </a:r>
                      <a:r>
                        <a:rPr sz="1700" spc="-4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700" dirty="0">
                          <a:latin typeface="Corbel"/>
                          <a:cs typeface="Corbel"/>
                        </a:rPr>
                        <a:t>the  </a:t>
                      </a:r>
                      <a:r>
                        <a:rPr sz="1700" spc="-95" dirty="0">
                          <a:latin typeface="Corbel"/>
                          <a:cs typeface="Corbel"/>
                        </a:rPr>
                        <a:t>CSPs</a:t>
                      </a:r>
                      <a:endParaRPr sz="1700">
                        <a:latin typeface="Corbel"/>
                        <a:cs typeface="Corbe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E"/>
                    </a:solidFill>
                  </a:tcPr>
                </a:tc>
                <a:tc>
                  <a:txBody>
                    <a:bodyPr/>
                    <a:lstStyle/>
                    <a:p>
                      <a:pPr marL="273685" marR="363855">
                        <a:lnSpc>
                          <a:spcPts val="2020"/>
                        </a:lnSpc>
                        <a:spcBef>
                          <a:spcPts val="350"/>
                        </a:spcBef>
                      </a:pPr>
                      <a:r>
                        <a:rPr sz="1700" dirty="0">
                          <a:latin typeface="Corbel"/>
                          <a:cs typeface="Corbel"/>
                        </a:rPr>
                        <a:t>Share</a:t>
                      </a:r>
                      <a:r>
                        <a:rPr sz="1700" spc="-4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700" dirty="0">
                          <a:latin typeface="Corbel"/>
                          <a:cs typeface="Corbel"/>
                        </a:rPr>
                        <a:t>experiences</a:t>
                      </a:r>
                      <a:r>
                        <a:rPr sz="1700" spc="-4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700" dirty="0">
                          <a:latin typeface="Corbel"/>
                          <a:cs typeface="Corbel"/>
                        </a:rPr>
                        <a:t>and</a:t>
                      </a:r>
                      <a:r>
                        <a:rPr sz="1700" spc="-4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700" dirty="0">
                          <a:latin typeface="Corbel"/>
                          <a:cs typeface="Corbel"/>
                        </a:rPr>
                        <a:t>lessons</a:t>
                      </a:r>
                      <a:r>
                        <a:rPr sz="1700" spc="-4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700" dirty="0">
                          <a:latin typeface="Corbel"/>
                          <a:cs typeface="Corbel"/>
                        </a:rPr>
                        <a:t>with  other</a:t>
                      </a:r>
                      <a:r>
                        <a:rPr sz="1700" spc="-95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700" dirty="0">
                          <a:latin typeface="Corbel"/>
                          <a:cs typeface="Corbel"/>
                        </a:rPr>
                        <a:t>CSPs</a:t>
                      </a:r>
                      <a:r>
                        <a:rPr sz="1700" spc="-4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700" dirty="0">
                          <a:latin typeface="Corbel"/>
                          <a:cs typeface="Corbel"/>
                        </a:rPr>
                        <a:t>in</a:t>
                      </a:r>
                      <a:r>
                        <a:rPr sz="1700" spc="-4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700" dirty="0">
                          <a:latin typeface="Corbel"/>
                          <a:cs typeface="Corbel"/>
                        </a:rPr>
                        <a:t>other</a:t>
                      </a:r>
                      <a:r>
                        <a:rPr sz="1700" spc="-4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700" dirty="0">
                          <a:latin typeface="Corbel"/>
                          <a:cs typeface="Corbel"/>
                        </a:rPr>
                        <a:t>communities</a:t>
                      </a:r>
                      <a:endParaRPr sz="1700">
                        <a:latin typeface="Corbel"/>
                        <a:cs typeface="Corbe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7164">
                <a:tc>
                  <a:txBody>
                    <a:bodyPr/>
                    <a:lstStyle/>
                    <a:p>
                      <a:pPr marL="78740" marR="255270">
                        <a:lnSpc>
                          <a:spcPct val="99900"/>
                        </a:lnSpc>
                        <a:spcBef>
                          <a:spcPts val="270"/>
                        </a:spcBef>
                      </a:pPr>
                      <a:r>
                        <a:rPr sz="1700" dirty="0">
                          <a:latin typeface="Corbel"/>
                          <a:cs typeface="Corbel"/>
                        </a:rPr>
                        <a:t>Advise</a:t>
                      </a:r>
                      <a:r>
                        <a:rPr sz="1700" spc="-4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700" dirty="0">
                          <a:latin typeface="Corbel"/>
                          <a:cs typeface="Corbel"/>
                        </a:rPr>
                        <a:t>the</a:t>
                      </a:r>
                      <a:r>
                        <a:rPr sz="1700" spc="-10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700" dirty="0">
                          <a:latin typeface="Corbel"/>
                          <a:cs typeface="Corbel"/>
                        </a:rPr>
                        <a:t>CSPs</a:t>
                      </a:r>
                      <a:r>
                        <a:rPr sz="1700" spc="-4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700" dirty="0">
                          <a:latin typeface="Corbel"/>
                          <a:cs typeface="Corbel"/>
                        </a:rPr>
                        <a:t>on</a:t>
                      </a:r>
                      <a:r>
                        <a:rPr sz="1700" spc="-4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700" dirty="0">
                          <a:latin typeface="Corbel"/>
                          <a:cs typeface="Corbel"/>
                        </a:rPr>
                        <a:t>the</a:t>
                      </a:r>
                      <a:r>
                        <a:rPr sz="1700" spc="-4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700" dirty="0">
                          <a:latin typeface="Corbel"/>
                          <a:cs typeface="Corbel"/>
                        </a:rPr>
                        <a:t>best</a:t>
                      </a:r>
                      <a:r>
                        <a:rPr sz="1700" spc="-4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700" dirty="0">
                          <a:latin typeface="Corbel"/>
                          <a:cs typeface="Corbel"/>
                        </a:rPr>
                        <a:t>course</a:t>
                      </a:r>
                      <a:r>
                        <a:rPr sz="1700" spc="-4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700" dirty="0">
                          <a:latin typeface="Corbel"/>
                          <a:cs typeface="Corbel"/>
                        </a:rPr>
                        <a:t>of  </a:t>
                      </a:r>
                      <a:r>
                        <a:rPr sz="1700" spc="-80" dirty="0">
                          <a:latin typeface="Corbel"/>
                          <a:cs typeface="Corbel"/>
                        </a:rPr>
                        <a:t>action</a:t>
                      </a:r>
                      <a:r>
                        <a:rPr sz="1700" spc="-4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700" spc="-90" dirty="0">
                          <a:latin typeface="Corbel"/>
                          <a:cs typeface="Corbel"/>
                        </a:rPr>
                        <a:t>depending</a:t>
                      </a:r>
                      <a:r>
                        <a:rPr sz="1700" spc="-4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700" spc="-95" dirty="0">
                          <a:latin typeface="Corbel"/>
                          <a:cs typeface="Corbel"/>
                        </a:rPr>
                        <a:t>on</a:t>
                      </a:r>
                      <a:r>
                        <a:rPr sz="1700" spc="-4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700" spc="-85" dirty="0">
                          <a:latin typeface="Corbel"/>
                          <a:cs typeface="Corbel"/>
                        </a:rPr>
                        <a:t>the</a:t>
                      </a:r>
                      <a:r>
                        <a:rPr sz="1700" spc="-4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700" spc="-85" dirty="0">
                          <a:latin typeface="Corbel"/>
                          <a:cs typeface="Corbel"/>
                        </a:rPr>
                        <a:t>nature</a:t>
                      </a:r>
                      <a:r>
                        <a:rPr sz="1700" spc="-4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700" spc="-80" dirty="0">
                          <a:latin typeface="Corbel"/>
                          <a:cs typeface="Corbel"/>
                        </a:rPr>
                        <a:t>of </a:t>
                      </a:r>
                      <a:r>
                        <a:rPr sz="1700" spc="-75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700" spc="-80" dirty="0">
                          <a:latin typeface="Corbel"/>
                          <a:cs typeface="Corbel"/>
                        </a:rPr>
                        <a:t>violence</a:t>
                      </a:r>
                      <a:endParaRPr sz="1700">
                        <a:latin typeface="Corbel"/>
                        <a:cs typeface="Corbel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marL="273685" marR="260985" algn="just">
                        <a:lnSpc>
                          <a:spcPct val="99900"/>
                        </a:lnSpc>
                        <a:spcBef>
                          <a:spcPts val="270"/>
                        </a:spcBef>
                      </a:pPr>
                      <a:r>
                        <a:rPr sz="1700" dirty="0">
                          <a:latin typeface="Corbel"/>
                          <a:cs typeface="Corbel"/>
                        </a:rPr>
                        <a:t>Hold</a:t>
                      </a:r>
                      <a:r>
                        <a:rPr sz="1700" spc="-4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700" dirty="0">
                          <a:latin typeface="Corbel"/>
                          <a:cs typeface="Corbel"/>
                        </a:rPr>
                        <a:t>a</a:t>
                      </a:r>
                      <a:r>
                        <a:rPr sz="1700" spc="-4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700" dirty="0">
                          <a:latin typeface="Corbel"/>
                          <a:cs typeface="Corbel"/>
                        </a:rPr>
                        <a:t>monthly</a:t>
                      </a:r>
                      <a:r>
                        <a:rPr sz="1700" spc="-4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700" dirty="0">
                          <a:latin typeface="Corbel"/>
                          <a:cs typeface="Corbel"/>
                        </a:rPr>
                        <a:t>meeting</a:t>
                      </a:r>
                      <a:r>
                        <a:rPr sz="1700" spc="-4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700" dirty="0">
                          <a:latin typeface="Corbel"/>
                          <a:cs typeface="Corbel"/>
                        </a:rPr>
                        <a:t>and</a:t>
                      </a:r>
                      <a:r>
                        <a:rPr sz="1700" spc="-4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700" dirty="0">
                          <a:latin typeface="Corbel"/>
                          <a:cs typeface="Corbel"/>
                        </a:rPr>
                        <a:t>attend  </a:t>
                      </a:r>
                      <a:r>
                        <a:rPr sz="1700" spc="-85" dirty="0">
                          <a:latin typeface="Corbel"/>
                          <a:cs typeface="Corbel"/>
                        </a:rPr>
                        <a:t>the bi-monthly </a:t>
                      </a:r>
                      <a:r>
                        <a:rPr sz="1700" spc="-90" dirty="0">
                          <a:latin typeface="Corbel"/>
                          <a:cs typeface="Corbel"/>
                        </a:rPr>
                        <a:t>meetings </a:t>
                      </a:r>
                      <a:r>
                        <a:rPr sz="1700" spc="-85" dirty="0">
                          <a:latin typeface="Corbel"/>
                          <a:cs typeface="Corbel"/>
                        </a:rPr>
                        <a:t>with </a:t>
                      </a:r>
                      <a:r>
                        <a:rPr sz="1700" spc="-114" dirty="0">
                          <a:latin typeface="Corbel"/>
                          <a:cs typeface="Corbel"/>
                        </a:rPr>
                        <a:t>EWER </a:t>
                      </a:r>
                      <a:r>
                        <a:rPr sz="1700" spc="-11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700" dirty="0">
                          <a:latin typeface="Corbel"/>
                          <a:cs typeface="Corbel"/>
                        </a:rPr>
                        <a:t>Forum</a:t>
                      </a:r>
                      <a:r>
                        <a:rPr sz="1700" spc="-4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700" dirty="0">
                          <a:latin typeface="Corbel"/>
                          <a:cs typeface="Corbel"/>
                        </a:rPr>
                        <a:t>members</a:t>
                      </a:r>
                      <a:endParaRPr sz="1700">
                        <a:latin typeface="Corbel"/>
                        <a:cs typeface="Corbel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8163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700" dirty="0">
                          <a:latin typeface="Corbel"/>
                          <a:cs typeface="Corbel"/>
                        </a:rPr>
                        <a:t>Hold</a:t>
                      </a:r>
                      <a:r>
                        <a:rPr sz="1700" spc="-4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700" dirty="0">
                          <a:latin typeface="Corbel"/>
                          <a:cs typeface="Corbel"/>
                        </a:rPr>
                        <a:t>a</a:t>
                      </a:r>
                      <a:r>
                        <a:rPr sz="1700" spc="-4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700" dirty="0">
                          <a:latin typeface="Corbel"/>
                          <a:cs typeface="Corbel"/>
                        </a:rPr>
                        <a:t>bi-monthly</a:t>
                      </a:r>
                      <a:r>
                        <a:rPr sz="1700" spc="-4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700" dirty="0">
                          <a:latin typeface="Corbel"/>
                          <a:cs typeface="Corbel"/>
                        </a:rPr>
                        <a:t>meeting</a:t>
                      </a:r>
                      <a:r>
                        <a:rPr sz="1700" spc="-4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700" dirty="0">
                          <a:latin typeface="Corbel"/>
                          <a:cs typeface="Corbel"/>
                        </a:rPr>
                        <a:t>with</a:t>
                      </a:r>
                      <a:r>
                        <a:rPr sz="1700" spc="-10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700" dirty="0">
                          <a:latin typeface="Corbel"/>
                          <a:cs typeface="Corbel"/>
                        </a:rPr>
                        <a:t>CSPs</a:t>
                      </a:r>
                      <a:endParaRPr sz="1700">
                        <a:latin typeface="Corbel"/>
                        <a:cs typeface="Corbe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E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6960">
                <a:tc>
                  <a:txBody>
                    <a:bodyPr/>
                    <a:lstStyle/>
                    <a:p>
                      <a:pPr marL="78740" marR="445770">
                        <a:lnSpc>
                          <a:spcPts val="2020"/>
                        </a:lnSpc>
                        <a:spcBef>
                          <a:spcPts val="350"/>
                        </a:spcBef>
                      </a:pPr>
                      <a:r>
                        <a:rPr sz="1700" dirty="0">
                          <a:latin typeface="Corbel"/>
                          <a:cs typeface="Corbel"/>
                        </a:rPr>
                        <a:t>Disseminate</a:t>
                      </a:r>
                      <a:r>
                        <a:rPr sz="1700" spc="-4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700" dirty="0">
                          <a:latin typeface="Corbel"/>
                          <a:cs typeface="Corbel"/>
                        </a:rPr>
                        <a:t>information</a:t>
                      </a:r>
                      <a:r>
                        <a:rPr sz="1700" spc="-4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700" dirty="0">
                          <a:latin typeface="Corbel"/>
                          <a:cs typeface="Corbel"/>
                        </a:rPr>
                        <a:t>about</a:t>
                      </a:r>
                      <a:r>
                        <a:rPr sz="1700" spc="-4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700" dirty="0">
                          <a:latin typeface="Corbel"/>
                          <a:cs typeface="Corbel"/>
                        </a:rPr>
                        <a:t>the  Forum</a:t>
                      </a:r>
                      <a:r>
                        <a:rPr sz="1700" spc="-4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700" dirty="0">
                          <a:latin typeface="Corbel"/>
                          <a:cs typeface="Corbel"/>
                        </a:rPr>
                        <a:t>to</a:t>
                      </a:r>
                      <a:r>
                        <a:rPr sz="1700" spc="-4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700" dirty="0">
                          <a:latin typeface="Corbel"/>
                          <a:cs typeface="Corbel"/>
                        </a:rPr>
                        <a:t>the</a:t>
                      </a:r>
                      <a:r>
                        <a:rPr sz="1700" spc="-1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700" dirty="0">
                          <a:latin typeface="Corbel"/>
                          <a:cs typeface="Corbel"/>
                        </a:rPr>
                        <a:t>entire</a:t>
                      </a:r>
                      <a:r>
                        <a:rPr sz="1700" spc="-4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700" dirty="0">
                          <a:latin typeface="Corbel"/>
                          <a:cs typeface="Corbel"/>
                        </a:rPr>
                        <a:t>community</a:t>
                      </a:r>
                      <a:endParaRPr sz="1700">
                        <a:latin typeface="Corbel"/>
                        <a:cs typeface="Corbe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864215" cy="6751320"/>
            <a:chOff x="0" y="0"/>
            <a:chExt cx="10864215" cy="675132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0819765" cy="6751320"/>
            </a:xfrm>
            <a:custGeom>
              <a:avLst/>
              <a:gdLst/>
              <a:ahLst/>
              <a:cxnLst/>
              <a:rect l="l" t="t" r="r" b="b"/>
              <a:pathLst>
                <a:path w="10819765" h="6751320">
                  <a:moveTo>
                    <a:pt x="0" y="6751007"/>
                  </a:moveTo>
                  <a:lnTo>
                    <a:pt x="0" y="0"/>
                  </a:lnTo>
                  <a:lnTo>
                    <a:pt x="10819155" y="0"/>
                  </a:lnTo>
                  <a:lnTo>
                    <a:pt x="10819155" y="6751007"/>
                  </a:lnTo>
                  <a:lnTo>
                    <a:pt x="0" y="6751007"/>
                  </a:lnTo>
                  <a:close/>
                </a:path>
              </a:pathLst>
            </a:custGeom>
            <a:solidFill>
              <a:srgbClr val="057B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320142" y="1936983"/>
              <a:ext cx="715010" cy="2359660"/>
            </a:xfrm>
            <a:custGeom>
              <a:avLst/>
              <a:gdLst/>
              <a:ahLst/>
              <a:cxnLst/>
              <a:rect l="l" t="t" r="r" b="b"/>
              <a:pathLst>
                <a:path w="715009" h="2359660">
                  <a:moveTo>
                    <a:pt x="0" y="0"/>
                  </a:moveTo>
                  <a:lnTo>
                    <a:pt x="11546" y="50382"/>
                  </a:lnTo>
                  <a:lnTo>
                    <a:pt x="22633" y="100886"/>
                  </a:lnTo>
                  <a:lnTo>
                    <a:pt x="33259" y="151502"/>
                  </a:lnTo>
                  <a:lnTo>
                    <a:pt x="43422" y="202221"/>
                  </a:lnTo>
                  <a:lnTo>
                    <a:pt x="53117" y="253035"/>
                  </a:lnTo>
                  <a:lnTo>
                    <a:pt x="62345" y="303935"/>
                  </a:lnTo>
                  <a:lnTo>
                    <a:pt x="71101" y="354913"/>
                  </a:lnTo>
                  <a:lnTo>
                    <a:pt x="79383" y="405961"/>
                  </a:lnTo>
                  <a:lnTo>
                    <a:pt x="87189" y="457069"/>
                  </a:lnTo>
                  <a:lnTo>
                    <a:pt x="94517" y="508230"/>
                  </a:lnTo>
                  <a:lnTo>
                    <a:pt x="101364" y="559433"/>
                  </a:lnTo>
                  <a:lnTo>
                    <a:pt x="107727" y="610672"/>
                  </a:lnTo>
                  <a:lnTo>
                    <a:pt x="113604" y="661938"/>
                  </a:lnTo>
                  <a:lnTo>
                    <a:pt x="118993" y="713221"/>
                  </a:lnTo>
                  <a:lnTo>
                    <a:pt x="123891" y="764513"/>
                  </a:lnTo>
                  <a:lnTo>
                    <a:pt x="128296" y="815806"/>
                  </a:lnTo>
                  <a:lnTo>
                    <a:pt x="132205" y="867091"/>
                  </a:lnTo>
                  <a:lnTo>
                    <a:pt x="135616" y="918360"/>
                  </a:lnTo>
                  <a:lnTo>
                    <a:pt x="138527" y="969604"/>
                  </a:lnTo>
                  <a:lnTo>
                    <a:pt x="140934" y="1020815"/>
                  </a:lnTo>
                  <a:lnTo>
                    <a:pt x="142836" y="1071983"/>
                  </a:lnTo>
                  <a:lnTo>
                    <a:pt x="144230" y="1123100"/>
                  </a:lnTo>
                  <a:lnTo>
                    <a:pt x="145113" y="1174159"/>
                  </a:lnTo>
                  <a:lnTo>
                    <a:pt x="145484" y="1225149"/>
                  </a:lnTo>
                  <a:lnTo>
                    <a:pt x="145339" y="1276063"/>
                  </a:lnTo>
                  <a:lnTo>
                    <a:pt x="144676" y="1326893"/>
                  </a:lnTo>
                  <a:lnTo>
                    <a:pt x="143494" y="1377628"/>
                  </a:lnTo>
                  <a:lnTo>
                    <a:pt x="141788" y="1428262"/>
                  </a:lnTo>
                  <a:lnTo>
                    <a:pt x="139557" y="1478785"/>
                  </a:lnTo>
                  <a:lnTo>
                    <a:pt x="136799" y="1529189"/>
                  </a:lnTo>
                  <a:lnTo>
                    <a:pt x="133511" y="1579465"/>
                  </a:lnTo>
                  <a:lnTo>
                    <a:pt x="129690" y="1629604"/>
                  </a:lnTo>
                  <a:lnTo>
                    <a:pt x="125334" y="1679599"/>
                  </a:lnTo>
                  <a:lnTo>
                    <a:pt x="120441" y="1729440"/>
                  </a:lnTo>
                  <a:lnTo>
                    <a:pt x="115008" y="1779120"/>
                  </a:lnTo>
                  <a:lnTo>
                    <a:pt x="109033" y="1828628"/>
                  </a:lnTo>
                  <a:lnTo>
                    <a:pt x="102513" y="1877958"/>
                  </a:lnTo>
                  <a:lnTo>
                    <a:pt x="95445" y="1927100"/>
                  </a:lnTo>
                  <a:lnTo>
                    <a:pt x="87828" y="1976045"/>
                  </a:lnTo>
                  <a:lnTo>
                    <a:pt x="79659" y="2024786"/>
                  </a:lnTo>
                  <a:lnTo>
                    <a:pt x="70936" y="2073313"/>
                  </a:lnTo>
                  <a:lnTo>
                    <a:pt x="61655" y="2121618"/>
                  </a:lnTo>
                  <a:lnTo>
                    <a:pt x="51815" y="2169693"/>
                  </a:lnTo>
                  <a:lnTo>
                    <a:pt x="41413" y="2217529"/>
                  </a:lnTo>
                  <a:lnTo>
                    <a:pt x="30446" y="2265116"/>
                  </a:lnTo>
                  <a:lnTo>
                    <a:pt x="18913" y="2312448"/>
                  </a:lnTo>
                  <a:lnTo>
                    <a:pt x="6811" y="2359515"/>
                  </a:lnTo>
                  <a:lnTo>
                    <a:pt x="33934" y="2316537"/>
                  </a:lnTo>
                  <a:lnTo>
                    <a:pt x="63058" y="2274371"/>
                  </a:lnTo>
                  <a:lnTo>
                    <a:pt x="94233" y="2233126"/>
                  </a:lnTo>
                  <a:lnTo>
                    <a:pt x="127512" y="2192913"/>
                  </a:lnTo>
                  <a:lnTo>
                    <a:pt x="162946" y="2153842"/>
                  </a:lnTo>
                  <a:lnTo>
                    <a:pt x="200587" y="2116021"/>
                  </a:lnTo>
                  <a:lnTo>
                    <a:pt x="240488" y="2079562"/>
                  </a:lnTo>
                  <a:lnTo>
                    <a:pt x="282700" y="2044573"/>
                  </a:lnTo>
                  <a:lnTo>
                    <a:pt x="319328" y="2014531"/>
                  </a:lnTo>
                  <a:lnTo>
                    <a:pt x="354920" y="1982971"/>
                  </a:lnTo>
                  <a:lnTo>
                    <a:pt x="389386" y="1949920"/>
                  </a:lnTo>
                  <a:lnTo>
                    <a:pt x="422635" y="1915408"/>
                  </a:lnTo>
                  <a:lnTo>
                    <a:pt x="454575" y="1879464"/>
                  </a:lnTo>
                  <a:lnTo>
                    <a:pt x="485115" y="1842116"/>
                  </a:lnTo>
                  <a:lnTo>
                    <a:pt x="514165" y="1803394"/>
                  </a:lnTo>
                  <a:lnTo>
                    <a:pt x="541632" y="1763326"/>
                  </a:lnTo>
                  <a:lnTo>
                    <a:pt x="567425" y="1721940"/>
                  </a:lnTo>
                  <a:lnTo>
                    <a:pt x="591454" y="1679267"/>
                  </a:lnTo>
                  <a:lnTo>
                    <a:pt x="613628" y="1635334"/>
                  </a:lnTo>
                  <a:lnTo>
                    <a:pt x="633854" y="1590171"/>
                  </a:lnTo>
                  <a:lnTo>
                    <a:pt x="652042" y="1543806"/>
                  </a:lnTo>
                  <a:lnTo>
                    <a:pt x="668102" y="1496269"/>
                  </a:lnTo>
                  <a:lnTo>
                    <a:pt x="681940" y="1447587"/>
                  </a:lnTo>
                  <a:lnTo>
                    <a:pt x="693467" y="1397791"/>
                  </a:lnTo>
                  <a:lnTo>
                    <a:pt x="702591" y="1346908"/>
                  </a:lnTo>
                  <a:lnTo>
                    <a:pt x="709221" y="1294968"/>
                  </a:lnTo>
                  <a:lnTo>
                    <a:pt x="713266" y="1241999"/>
                  </a:lnTo>
                  <a:lnTo>
                    <a:pt x="714635" y="1182872"/>
                  </a:lnTo>
                  <a:lnTo>
                    <a:pt x="713266" y="1128911"/>
                  </a:lnTo>
                  <a:lnTo>
                    <a:pt x="709221" y="1075948"/>
                  </a:lnTo>
                  <a:lnTo>
                    <a:pt x="702591" y="1024013"/>
                  </a:lnTo>
                  <a:lnTo>
                    <a:pt x="693467" y="973134"/>
                  </a:lnTo>
                  <a:lnTo>
                    <a:pt x="681940" y="923340"/>
                  </a:lnTo>
                  <a:lnTo>
                    <a:pt x="668102" y="874661"/>
                  </a:lnTo>
                  <a:lnTo>
                    <a:pt x="652042" y="827125"/>
                  </a:lnTo>
                  <a:lnTo>
                    <a:pt x="633854" y="780761"/>
                  </a:lnTo>
                  <a:lnTo>
                    <a:pt x="613628" y="735599"/>
                  </a:lnTo>
                  <a:lnTo>
                    <a:pt x="591454" y="691666"/>
                  </a:lnTo>
                  <a:lnTo>
                    <a:pt x="567425" y="648993"/>
                  </a:lnTo>
                  <a:lnTo>
                    <a:pt x="541632" y="607607"/>
                  </a:lnTo>
                  <a:lnTo>
                    <a:pt x="514165" y="567539"/>
                  </a:lnTo>
                  <a:lnTo>
                    <a:pt x="485115" y="528817"/>
                  </a:lnTo>
                  <a:lnTo>
                    <a:pt x="454575" y="491470"/>
                  </a:lnTo>
                  <a:lnTo>
                    <a:pt x="422635" y="455526"/>
                  </a:lnTo>
                  <a:lnTo>
                    <a:pt x="389386" y="421016"/>
                  </a:lnTo>
                  <a:lnTo>
                    <a:pt x="354920" y="387967"/>
                  </a:lnTo>
                  <a:lnTo>
                    <a:pt x="319328" y="356410"/>
                  </a:lnTo>
                  <a:lnTo>
                    <a:pt x="243858" y="294307"/>
                  </a:lnTo>
                  <a:lnTo>
                    <a:pt x="206967" y="260993"/>
                  </a:lnTo>
                  <a:lnTo>
                    <a:pt x="171986" y="226517"/>
                  </a:lnTo>
                  <a:lnTo>
                    <a:pt x="138877" y="190963"/>
                  </a:lnTo>
                  <a:lnTo>
                    <a:pt x="107598" y="154415"/>
                  </a:lnTo>
                  <a:lnTo>
                    <a:pt x="78111" y="116960"/>
                  </a:lnTo>
                  <a:lnTo>
                    <a:pt x="50375" y="78683"/>
                  </a:lnTo>
                  <a:lnTo>
                    <a:pt x="24351" y="39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46662" y="0"/>
              <a:ext cx="4717107" cy="6751007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722139" y="2243402"/>
            <a:ext cx="4994275" cy="27762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2250" spc="-145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2250" spc="-95" dirty="0">
                <a:solidFill>
                  <a:srgbClr val="FFFFFF"/>
                </a:solidFill>
                <a:latin typeface="Tahoma"/>
                <a:cs typeface="Tahoma"/>
              </a:rPr>
              <a:t>onsensus</a:t>
            </a:r>
            <a:r>
              <a:rPr sz="2250" spc="-2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-60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2250" spc="-2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-13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250" spc="-2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-60" dirty="0">
                <a:solidFill>
                  <a:srgbClr val="FFFFFF"/>
                </a:solidFill>
                <a:latin typeface="Tahoma"/>
                <a:cs typeface="Tahoma"/>
              </a:rPr>
              <a:t>creati</a:t>
            </a:r>
            <a:r>
              <a:rPr sz="2250" spc="-100" dirty="0">
                <a:solidFill>
                  <a:srgbClr val="FFFFFF"/>
                </a:solidFill>
                <a:latin typeface="Tahoma"/>
                <a:cs typeface="Tahoma"/>
              </a:rPr>
              <a:t>v</a:t>
            </a:r>
            <a:r>
              <a:rPr sz="2250" spc="-6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250" spc="-2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-10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2250" spc="-2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-100" dirty="0">
                <a:solidFill>
                  <a:srgbClr val="FFFFFF"/>
                </a:solidFill>
                <a:latin typeface="Tahoma"/>
                <a:cs typeface="Tahoma"/>
              </a:rPr>
              <a:t>dynamic</a:t>
            </a:r>
            <a:r>
              <a:rPr sz="2250" spc="-2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-145" dirty="0">
                <a:solidFill>
                  <a:srgbClr val="FFFFFF"/>
                </a:solidFill>
                <a:latin typeface="Tahoma"/>
                <a:cs typeface="Tahoma"/>
              </a:rPr>
              <a:t>w</a:t>
            </a:r>
            <a:r>
              <a:rPr sz="2250" spc="-14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250" spc="-125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2250" spc="-2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5" dirty="0">
                <a:solidFill>
                  <a:srgbClr val="FFFFFF"/>
                </a:solidFill>
                <a:latin typeface="Tahoma"/>
                <a:cs typeface="Tahoma"/>
              </a:rPr>
              <a:t>of  </a:t>
            </a:r>
            <a:r>
              <a:rPr sz="2250" spc="-80" dirty="0">
                <a:solidFill>
                  <a:srgbClr val="FFFFFF"/>
                </a:solidFill>
                <a:latin typeface="Tahoma"/>
                <a:cs typeface="Tahoma"/>
              </a:rPr>
              <a:t>reaching</a:t>
            </a:r>
            <a:r>
              <a:rPr sz="2250" spc="-2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-120" dirty="0">
                <a:solidFill>
                  <a:srgbClr val="FFFFFF"/>
                </a:solidFill>
                <a:latin typeface="Tahoma"/>
                <a:cs typeface="Tahoma"/>
              </a:rPr>
              <a:t>an</a:t>
            </a:r>
            <a:r>
              <a:rPr sz="2250" spc="-2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-75" dirty="0">
                <a:solidFill>
                  <a:srgbClr val="FFFFFF"/>
                </a:solidFill>
                <a:latin typeface="Tahoma"/>
                <a:cs typeface="Tahoma"/>
              </a:rPr>
              <a:t>agreement</a:t>
            </a:r>
            <a:r>
              <a:rPr sz="2250" spc="-2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-60" dirty="0">
                <a:solidFill>
                  <a:srgbClr val="FFFFFF"/>
                </a:solidFill>
                <a:latin typeface="Tahoma"/>
                <a:cs typeface="Tahoma"/>
              </a:rPr>
              <a:t>between</a:t>
            </a:r>
            <a:r>
              <a:rPr sz="2250" spc="-2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-25" dirty="0">
                <a:solidFill>
                  <a:srgbClr val="FFFFFF"/>
                </a:solidFill>
                <a:latin typeface="Tahoma"/>
                <a:cs typeface="Tahoma"/>
              </a:rPr>
              <a:t>all  </a:t>
            </a:r>
            <a:r>
              <a:rPr sz="2250" spc="-95" dirty="0">
                <a:solidFill>
                  <a:srgbClr val="FFFFFF"/>
                </a:solidFill>
                <a:latin typeface="Tahoma"/>
                <a:cs typeface="Tahoma"/>
              </a:rPr>
              <a:t>members</a:t>
            </a:r>
            <a:r>
              <a:rPr sz="2250" spc="-2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1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250" spc="-2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-13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250" spc="-2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-85" dirty="0">
                <a:solidFill>
                  <a:srgbClr val="FFFFFF"/>
                </a:solidFill>
                <a:latin typeface="Tahoma"/>
                <a:cs typeface="Tahoma"/>
              </a:rPr>
              <a:t>group.</a:t>
            </a:r>
            <a:r>
              <a:rPr sz="2250" spc="-2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-125" dirty="0">
                <a:solidFill>
                  <a:srgbClr val="FFFFFF"/>
                </a:solidFill>
                <a:latin typeface="Tahoma"/>
                <a:cs typeface="Tahoma"/>
              </a:rPr>
              <a:t>Ins</a:t>
            </a:r>
            <a:r>
              <a:rPr sz="2250" spc="-114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2250" spc="-90" dirty="0">
                <a:solidFill>
                  <a:srgbClr val="FFFFFF"/>
                </a:solidFill>
                <a:latin typeface="Tahoma"/>
                <a:cs typeface="Tahoma"/>
              </a:rPr>
              <a:t>ead</a:t>
            </a:r>
            <a:r>
              <a:rPr sz="2250" spc="-2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1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250" spc="-2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-70" dirty="0">
                <a:solidFill>
                  <a:srgbClr val="FFFFFF"/>
                </a:solidFill>
                <a:latin typeface="Tahoma"/>
                <a:cs typeface="Tahoma"/>
              </a:rPr>
              <a:t>simply  </a:t>
            </a:r>
            <a:r>
              <a:rPr sz="2250" spc="-145" dirty="0">
                <a:solidFill>
                  <a:srgbClr val="FFFFFF"/>
                </a:solidFill>
                <a:latin typeface="Tahoma"/>
                <a:cs typeface="Tahoma"/>
              </a:rPr>
              <a:t>v</a:t>
            </a:r>
            <a:r>
              <a:rPr sz="2250" spc="-35" dirty="0">
                <a:solidFill>
                  <a:srgbClr val="FFFFFF"/>
                </a:solidFill>
                <a:latin typeface="Tahoma"/>
                <a:cs typeface="Tahoma"/>
              </a:rPr>
              <a:t>oting</a:t>
            </a:r>
            <a:r>
              <a:rPr sz="2250" spc="-2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-5" dirty="0">
                <a:solidFill>
                  <a:srgbClr val="FFFFFF"/>
                </a:solidFill>
                <a:latin typeface="Tahoma"/>
                <a:cs typeface="Tahoma"/>
              </a:rPr>
              <a:t>for</a:t>
            </a:r>
            <a:r>
              <a:rPr sz="2250" spc="-2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-120" dirty="0">
                <a:solidFill>
                  <a:srgbClr val="FFFFFF"/>
                </a:solidFill>
                <a:latin typeface="Tahoma"/>
                <a:cs typeface="Tahoma"/>
              </a:rPr>
              <a:t>an</a:t>
            </a:r>
            <a:r>
              <a:rPr sz="2250" spc="-2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1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25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2250" spc="-114" dirty="0">
                <a:solidFill>
                  <a:srgbClr val="FFFFFF"/>
                </a:solidFill>
                <a:latin typeface="Tahoma"/>
                <a:cs typeface="Tahoma"/>
              </a:rPr>
              <a:t>em</a:t>
            </a:r>
            <a:r>
              <a:rPr sz="2250" spc="-2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-10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2250" spc="-2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-125" dirty="0">
                <a:solidFill>
                  <a:srgbClr val="FFFFFF"/>
                </a:solidFill>
                <a:latin typeface="Tahoma"/>
                <a:cs typeface="Tahoma"/>
              </a:rPr>
              <a:t>h</a:t>
            </a:r>
            <a:r>
              <a:rPr sz="2250" spc="-15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250" spc="-80" dirty="0">
                <a:solidFill>
                  <a:srgbClr val="FFFFFF"/>
                </a:solidFill>
                <a:latin typeface="Tahoma"/>
                <a:cs typeface="Tahoma"/>
              </a:rPr>
              <a:t>ving</a:t>
            </a:r>
            <a:r>
              <a:rPr sz="2250" spc="-2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-4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250" spc="-2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-70" dirty="0">
                <a:solidFill>
                  <a:srgbClr val="FFFFFF"/>
                </a:solidFill>
                <a:latin typeface="Tahoma"/>
                <a:cs typeface="Tahoma"/>
              </a:rPr>
              <a:t>majority  </a:t>
            </a:r>
            <a:r>
              <a:rPr sz="2250" spc="1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250" spc="-2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-4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250" spc="-2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-65" dirty="0">
                <a:solidFill>
                  <a:srgbClr val="FFFFFF"/>
                </a:solidFill>
                <a:latin typeface="Tahoma"/>
                <a:cs typeface="Tahoma"/>
              </a:rPr>
              <a:t>group</a:t>
            </a:r>
            <a:r>
              <a:rPr sz="2250" spc="-2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-35" dirty="0">
                <a:solidFill>
                  <a:srgbClr val="FFFFFF"/>
                </a:solidFill>
                <a:latin typeface="Tahoma"/>
                <a:cs typeface="Tahoma"/>
              </a:rPr>
              <a:t>getting</a:t>
            </a:r>
            <a:r>
              <a:rPr sz="2250" spc="-2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-35" dirty="0">
                <a:solidFill>
                  <a:srgbClr val="FFFFFF"/>
                </a:solidFill>
                <a:latin typeface="Tahoma"/>
                <a:cs typeface="Tahoma"/>
              </a:rPr>
              <a:t>their</a:t>
            </a:r>
            <a:r>
              <a:rPr sz="2250" spc="-2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-145" dirty="0">
                <a:solidFill>
                  <a:srgbClr val="FFFFFF"/>
                </a:solidFill>
                <a:latin typeface="Tahoma"/>
                <a:cs typeface="Tahoma"/>
              </a:rPr>
              <a:t>w</a:t>
            </a:r>
            <a:r>
              <a:rPr sz="2250" spc="-14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250" spc="-160" dirty="0">
                <a:solidFill>
                  <a:srgbClr val="FFFFFF"/>
                </a:solidFill>
                <a:latin typeface="Tahoma"/>
                <a:cs typeface="Tahoma"/>
              </a:rPr>
              <a:t>y,</a:t>
            </a:r>
            <a:r>
              <a:rPr sz="2250" spc="-2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-135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2250" spc="-85" dirty="0">
                <a:solidFill>
                  <a:srgbClr val="FFFFFF"/>
                </a:solidFill>
                <a:latin typeface="Tahoma"/>
                <a:cs typeface="Tahoma"/>
              </a:rPr>
              <a:t>onsensus  </a:t>
            </a:r>
            <a:r>
              <a:rPr sz="2250" spc="-65" dirty="0">
                <a:solidFill>
                  <a:srgbClr val="FFFFFF"/>
                </a:solidFill>
                <a:latin typeface="Tahoma"/>
                <a:cs typeface="Tahoma"/>
              </a:rPr>
              <a:t>decision</a:t>
            </a:r>
            <a:r>
              <a:rPr sz="2250" spc="-2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-95" dirty="0">
                <a:solidFill>
                  <a:srgbClr val="FFFFFF"/>
                </a:solidFill>
                <a:latin typeface="Tahoma"/>
                <a:cs typeface="Tahoma"/>
              </a:rPr>
              <a:t>making</a:t>
            </a:r>
            <a:r>
              <a:rPr sz="2250" spc="-2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-80" dirty="0">
                <a:solidFill>
                  <a:srgbClr val="FFFFFF"/>
                </a:solidFill>
                <a:latin typeface="Tahoma"/>
                <a:cs typeface="Tahoma"/>
              </a:rPr>
              <a:t>involves</a:t>
            </a:r>
            <a:r>
              <a:rPr sz="2250" spc="-2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-13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250" spc="-2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-75" dirty="0">
                <a:solidFill>
                  <a:srgbClr val="FFFFFF"/>
                </a:solidFill>
                <a:latin typeface="Tahoma"/>
                <a:cs typeface="Tahoma"/>
              </a:rPr>
              <a:t>commitment</a:t>
            </a:r>
            <a:r>
              <a:rPr sz="2250" spc="-2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-10" dirty="0">
                <a:solidFill>
                  <a:srgbClr val="FFFFFF"/>
                </a:solidFill>
                <a:latin typeface="Tahoma"/>
                <a:cs typeface="Tahoma"/>
              </a:rPr>
              <a:t>to </a:t>
            </a:r>
            <a:r>
              <a:rPr sz="2250" spc="-6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-45" dirty="0">
                <a:solidFill>
                  <a:srgbClr val="FFFFFF"/>
                </a:solidFill>
                <a:latin typeface="Tahoma"/>
                <a:cs typeface="Tahoma"/>
              </a:rPr>
              <a:t>ﬁnding</a:t>
            </a:r>
            <a:r>
              <a:rPr sz="2250" spc="-2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-50" dirty="0">
                <a:solidFill>
                  <a:srgbClr val="FFFFFF"/>
                </a:solidFill>
                <a:latin typeface="Tahoma"/>
                <a:cs typeface="Tahoma"/>
              </a:rPr>
              <a:t>solutions</a:t>
            </a:r>
            <a:r>
              <a:rPr sz="2250" spc="-2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-35" dirty="0">
                <a:solidFill>
                  <a:srgbClr val="FFFFFF"/>
                </a:solidFill>
                <a:latin typeface="Tahoma"/>
                <a:cs typeface="Tahoma"/>
              </a:rPr>
              <a:t>that</a:t>
            </a:r>
            <a:r>
              <a:rPr sz="2250" spc="-2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-9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250" spc="-120" dirty="0">
                <a:solidFill>
                  <a:srgbClr val="FFFFFF"/>
                </a:solidFill>
                <a:latin typeface="Tahoma"/>
                <a:cs typeface="Tahoma"/>
              </a:rPr>
              <a:t>v</a:t>
            </a:r>
            <a:r>
              <a:rPr sz="2250" spc="-6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250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2250" spc="-85" dirty="0">
                <a:solidFill>
                  <a:srgbClr val="FFFFFF"/>
                </a:solidFill>
                <a:latin typeface="Tahoma"/>
                <a:cs typeface="Tahoma"/>
              </a:rPr>
              <a:t>yone</a:t>
            </a:r>
            <a:r>
              <a:rPr sz="2250" spc="-2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-60" dirty="0">
                <a:solidFill>
                  <a:srgbClr val="FFFFFF"/>
                </a:solidFill>
                <a:latin typeface="Tahoma"/>
                <a:cs typeface="Tahoma"/>
              </a:rPr>
              <a:t>acti</a:t>
            </a:r>
            <a:r>
              <a:rPr sz="2250" spc="-105" dirty="0">
                <a:solidFill>
                  <a:srgbClr val="FFFFFF"/>
                </a:solidFill>
                <a:latin typeface="Tahoma"/>
                <a:cs typeface="Tahoma"/>
              </a:rPr>
              <a:t>v</a:t>
            </a:r>
            <a:r>
              <a:rPr sz="2250" spc="-50" dirty="0">
                <a:solidFill>
                  <a:srgbClr val="FFFFFF"/>
                </a:solidFill>
                <a:latin typeface="Tahoma"/>
                <a:cs typeface="Tahoma"/>
              </a:rPr>
              <a:t>ely  </a:t>
            </a:r>
            <a:r>
              <a:rPr sz="2250" spc="-75" dirty="0">
                <a:solidFill>
                  <a:srgbClr val="FFFFFF"/>
                </a:solidFill>
                <a:latin typeface="Tahoma"/>
                <a:cs typeface="Tahoma"/>
              </a:rPr>
              <a:t>supports,</a:t>
            </a:r>
            <a:r>
              <a:rPr sz="2250" spc="-2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-40" dirty="0">
                <a:solidFill>
                  <a:srgbClr val="FFFFFF"/>
                </a:solidFill>
                <a:latin typeface="Tahoma"/>
                <a:cs typeface="Tahoma"/>
              </a:rPr>
              <a:t>or</a:t>
            </a:r>
            <a:r>
              <a:rPr sz="2250" spc="-2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-40" dirty="0">
                <a:solidFill>
                  <a:srgbClr val="FFFFFF"/>
                </a:solidFill>
                <a:latin typeface="Tahoma"/>
                <a:cs typeface="Tahoma"/>
              </a:rPr>
              <a:t>at</a:t>
            </a:r>
            <a:r>
              <a:rPr sz="2250" spc="-2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-45" dirty="0">
                <a:solidFill>
                  <a:srgbClr val="FFFFFF"/>
                </a:solidFill>
                <a:latin typeface="Tahoma"/>
                <a:cs typeface="Tahoma"/>
              </a:rPr>
              <a:t>least</a:t>
            </a:r>
            <a:r>
              <a:rPr sz="2250" spc="-2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-114" dirty="0">
                <a:solidFill>
                  <a:srgbClr val="FFFFFF"/>
                </a:solidFill>
                <a:latin typeface="Tahoma"/>
                <a:cs typeface="Tahoma"/>
              </a:rPr>
              <a:t>can</a:t>
            </a:r>
            <a:r>
              <a:rPr sz="2250" spc="-2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-25" dirty="0">
                <a:solidFill>
                  <a:srgbClr val="FFFFFF"/>
                </a:solidFill>
                <a:latin typeface="Tahoma"/>
                <a:cs typeface="Tahoma"/>
              </a:rPr>
              <a:t>li</a:t>
            </a:r>
            <a:r>
              <a:rPr sz="2250" spc="-75" dirty="0">
                <a:solidFill>
                  <a:srgbClr val="FFFFFF"/>
                </a:solidFill>
                <a:latin typeface="Tahoma"/>
                <a:cs typeface="Tahoma"/>
              </a:rPr>
              <a:t>v</a:t>
            </a:r>
            <a:r>
              <a:rPr sz="2250" spc="-6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250" spc="-2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-75" dirty="0">
                <a:solidFill>
                  <a:srgbClr val="FFFFFF"/>
                </a:solidFill>
                <a:latin typeface="Tahoma"/>
                <a:cs typeface="Tahoma"/>
              </a:rPr>
              <a:t>with.</a:t>
            </a:r>
            <a:endParaRPr sz="2250">
              <a:latin typeface="Tahoma"/>
              <a:cs typeface="Tahom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10827" y="655783"/>
            <a:ext cx="3355975" cy="1004569"/>
          </a:xfrm>
          <a:prstGeom prst="rect">
            <a:avLst/>
          </a:prstGeom>
        </p:spPr>
        <p:txBody>
          <a:bodyPr vert="horz" wrap="square" lIns="0" tIns="161290" rIns="0" bIns="0" rtlCol="0">
            <a:spAutoFit/>
          </a:bodyPr>
          <a:lstStyle/>
          <a:p>
            <a:pPr marL="12700" marR="5080">
              <a:lnSpc>
                <a:spcPct val="73600"/>
              </a:lnSpc>
              <a:spcBef>
                <a:spcPts val="1270"/>
              </a:spcBef>
            </a:pPr>
            <a:r>
              <a:rPr spc="-50" dirty="0"/>
              <a:t>Consensus </a:t>
            </a:r>
            <a:r>
              <a:rPr spc="-45" dirty="0"/>
              <a:t> </a:t>
            </a:r>
            <a:r>
              <a:rPr spc="-95" dirty="0"/>
              <a:t>Decision</a:t>
            </a:r>
            <a:r>
              <a:rPr spc="-345" dirty="0"/>
              <a:t> </a:t>
            </a:r>
            <a:r>
              <a:rPr spc="70" dirty="0"/>
              <a:t>M</a:t>
            </a:r>
            <a:r>
              <a:rPr spc="-55" dirty="0"/>
              <a:t>aking</a:t>
            </a:r>
          </a:p>
        </p:txBody>
      </p:sp>
      <p:sp>
        <p:nvSpPr>
          <p:cNvPr id="8" name="object 8"/>
          <p:cNvSpPr/>
          <p:nvPr/>
        </p:nvSpPr>
        <p:spPr>
          <a:xfrm>
            <a:off x="713275" y="1774316"/>
            <a:ext cx="3366135" cy="0"/>
          </a:xfrm>
          <a:custGeom>
            <a:avLst/>
            <a:gdLst/>
            <a:ahLst/>
            <a:cxnLst/>
            <a:rect l="l" t="t" r="r" b="b"/>
            <a:pathLst>
              <a:path w="3366135">
                <a:moveTo>
                  <a:pt x="0" y="0"/>
                </a:moveTo>
                <a:lnTo>
                  <a:pt x="3366004" y="0"/>
                </a:lnTo>
              </a:path>
            </a:pathLst>
          </a:custGeom>
          <a:ln w="6350">
            <a:solidFill>
              <a:srgbClr val="499F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3107" y="0"/>
            <a:ext cx="10687050" cy="6739890"/>
            <a:chOff x="103107" y="0"/>
            <a:chExt cx="10687050" cy="6739890"/>
          </a:xfrm>
        </p:grpSpPr>
        <p:sp>
          <p:nvSpPr>
            <p:cNvPr id="3" name="object 3"/>
            <p:cNvSpPr/>
            <p:nvPr/>
          </p:nvSpPr>
          <p:spPr>
            <a:xfrm>
              <a:off x="103107" y="0"/>
              <a:ext cx="10687050" cy="6739890"/>
            </a:xfrm>
            <a:custGeom>
              <a:avLst/>
              <a:gdLst/>
              <a:ahLst/>
              <a:cxnLst/>
              <a:rect l="l" t="t" r="r" b="b"/>
              <a:pathLst>
                <a:path w="10687050" h="6739890">
                  <a:moveTo>
                    <a:pt x="0" y="0"/>
                  </a:moveTo>
                  <a:lnTo>
                    <a:pt x="10686592" y="0"/>
                  </a:lnTo>
                  <a:lnTo>
                    <a:pt x="10686592" y="6739577"/>
                  </a:lnTo>
                  <a:lnTo>
                    <a:pt x="0" y="67395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773293" y="1936799"/>
              <a:ext cx="712470" cy="2360295"/>
            </a:xfrm>
            <a:custGeom>
              <a:avLst/>
              <a:gdLst/>
              <a:ahLst/>
              <a:cxnLst/>
              <a:rect l="l" t="t" r="r" b="b"/>
              <a:pathLst>
                <a:path w="712470" h="2360295">
                  <a:moveTo>
                    <a:pt x="711975" y="0"/>
                  </a:moveTo>
                  <a:lnTo>
                    <a:pt x="687715" y="39673"/>
                  </a:lnTo>
                  <a:lnTo>
                    <a:pt x="661789" y="78695"/>
                  </a:lnTo>
                  <a:lnTo>
                    <a:pt x="634157" y="116978"/>
                  </a:lnTo>
                  <a:lnTo>
                    <a:pt x="604780" y="154439"/>
                  </a:lnTo>
                  <a:lnTo>
                    <a:pt x="573617" y="190991"/>
                  </a:lnTo>
                  <a:lnTo>
                    <a:pt x="540630" y="226551"/>
                  </a:lnTo>
                  <a:lnTo>
                    <a:pt x="505779" y="261033"/>
                  </a:lnTo>
                  <a:lnTo>
                    <a:pt x="469023" y="294352"/>
                  </a:lnTo>
                  <a:lnTo>
                    <a:pt x="393832" y="356466"/>
                  </a:lnTo>
                  <a:lnTo>
                    <a:pt x="358373" y="388028"/>
                  </a:lnTo>
                  <a:lnTo>
                    <a:pt x="324036" y="421082"/>
                  </a:lnTo>
                  <a:lnTo>
                    <a:pt x="290912" y="455598"/>
                  </a:lnTo>
                  <a:lnTo>
                    <a:pt x="259091" y="491547"/>
                  </a:lnTo>
                  <a:lnTo>
                    <a:pt x="228665" y="528900"/>
                  </a:lnTo>
                  <a:lnTo>
                    <a:pt x="199724" y="567628"/>
                  </a:lnTo>
                  <a:lnTo>
                    <a:pt x="172359" y="607703"/>
                  </a:lnTo>
                  <a:lnTo>
                    <a:pt x="146662" y="649095"/>
                  </a:lnTo>
                  <a:lnTo>
                    <a:pt x="122722" y="691775"/>
                  </a:lnTo>
                  <a:lnTo>
                    <a:pt x="100631" y="735714"/>
                  </a:lnTo>
                  <a:lnTo>
                    <a:pt x="80480" y="780884"/>
                  </a:lnTo>
                  <a:lnTo>
                    <a:pt x="62360" y="827255"/>
                  </a:lnTo>
                  <a:lnTo>
                    <a:pt x="46360" y="874798"/>
                  </a:lnTo>
                  <a:lnTo>
                    <a:pt x="32573" y="923485"/>
                  </a:lnTo>
                  <a:lnTo>
                    <a:pt x="21089" y="973287"/>
                  </a:lnTo>
                  <a:lnTo>
                    <a:pt x="11999" y="1024174"/>
                  </a:lnTo>
                  <a:lnTo>
                    <a:pt x="5393" y="1076118"/>
                  </a:lnTo>
                  <a:lnTo>
                    <a:pt x="1363" y="1129090"/>
                  </a:lnTo>
                  <a:lnTo>
                    <a:pt x="0" y="1183060"/>
                  </a:lnTo>
                  <a:lnTo>
                    <a:pt x="1363" y="1242196"/>
                  </a:lnTo>
                  <a:lnTo>
                    <a:pt x="5393" y="1295173"/>
                  </a:lnTo>
                  <a:lnTo>
                    <a:pt x="11999" y="1347121"/>
                  </a:lnTo>
                  <a:lnTo>
                    <a:pt x="21089" y="1398012"/>
                  </a:lnTo>
                  <a:lnTo>
                    <a:pt x="32573" y="1447816"/>
                  </a:lnTo>
                  <a:lnTo>
                    <a:pt x="46360" y="1496505"/>
                  </a:lnTo>
                  <a:lnTo>
                    <a:pt x="62360" y="1544050"/>
                  </a:lnTo>
                  <a:lnTo>
                    <a:pt x="80480" y="1590422"/>
                  </a:lnTo>
                  <a:lnTo>
                    <a:pt x="100631" y="1635592"/>
                  </a:lnTo>
                  <a:lnTo>
                    <a:pt x="122722" y="1679531"/>
                  </a:lnTo>
                  <a:lnTo>
                    <a:pt x="146662" y="1722211"/>
                  </a:lnTo>
                  <a:lnTo>
                    <a:pt x="172359" y="1763603"/>
                  </a:lnTo>
                  <a:lnTo>
                    <a:pt x="199724" y="1803678"/>
                  </a:lnTo>
                  <a:lnTo>
                    <a:pt x="228665" y="1842406"/>
                  </a:lnTo>
                  <a:lnTo>
                    <a:pt x="259091" y="1879760"/>
                  </a:lnTo>
                  <a:lnTo>
                    <a:pt x="290912" y="1915710"/>
                  </a:lnTo>
                  <a:lnTo>
                    <a:pt x="324036" y="1950227"/>
                  </a:lnTo>
                  <a:lnTo>
                    <a:pt x="358373" y="1983284"/>
                  </a:lnTo>
                  <a:lnTo>
                    <a:pt x="393832" y="2014849"/>
                  </a:lnTo>
                  <a:lnTo>
                    <a:pt x="430322" y="2044896"/>
                  </a:lnTo>
                  <a:lnTo>
                    <a:pt x="472380" y="2079891"/>
                  </a:lnTo>
                  <a:lnTo>
                    <a:pt x="512135" y="2116356"/>
                  </a:lnTo>
                  <a:lnTo>
                    <a:pt x="549638" y="2154183"/>
                  </a:lnTo>
                  <a:lnTo>
                    <a:pt x="584942" y="2193260"/>
                  </a:lnTo>
                  <a:lnTo>
                    <a:pt x="618098" y="2233478"/>
                  </a:lnTo>
                  <a:lnTo>
                    <a:pt x="649158" y="2274729"/>
                  </a:lnTo>
                  <a:lnTo>
                    <a:pt x="678173" y="2316901"/>
                  </a:lnTo>
                  <a:lnTo>
                    <a:pt x="705196" y="2359886"/>
                  </a:lnTo>
                  <a:lnTo>
                    <a:pt x="693138" y="2312811"/>
                  </a:lnTo>
                  <a:lnTo>
                    <a:pt x="681647" y="2265472"/>
                  </a:lnTo>
                  <a:lnTo>
                    <a:pt x="670721" y="2217877"/>
                  </a:lnTo>
                  <a:lnTo>
                    <a:pt x="660357" y="2170034"/>
                  </a:lnTo>
                  <a:lnTo>
                    <a:pt x="650553" y="2121952"/>
                  </a:lnTo>
                  <a:lnTo>
                    <a:pt x="641306" y="2073639"/>
                  </a:lnTo>
                  <a:lnTo>
                    <a:pt x="632615" y="2025104"/>
                  </a:lnTo>
                  <a:lnTo>
                    <a:pt x="624476" y="1976356"/>
                  </a:lnTo>
                  <a:lnTo>
                    <a:pt x="616887" y="1927403"/>
                  </a:lnTo>
                  <a:lnTo>
                    <a:pt x="609845" y="1878253"/>
                  </a:lnTo>
                  <a:lnTo>
                    <a:pt x="603349" y="1828916"/>
                  </a:lnTo>
                  <a:lnTo>
                    <a:pt x="597396" y="1779400"/>
                  </a:lnTo>
                  <a:lnTo>
                    <a:pt x="591983" y="1729713"/>
                  </a:lnTo>
                  <a:lnTo>
                    <a:pt x="587108" y="1679863"/>
                  </a:lnTo>
                  <a:lnTo>
                    <a:pt x="582768" y="1629861"/>
                  </a:lnTo>
                  <a:lnTo>
                    <a:pt x="578961" y="1579713"/>
                  </a:lnTo>
                  <a:lnTo>
                    <a:pt x="575685" y="1529429"/>
                  </a:lnTo>
                  <a:lnTo>
                    <a:pt x="572936" y="1479018"/>
                  </a:lnTo>
                  <a:lnTo>
                    <a:pt x="570714" y="1428487"/>
                  </a:lnTo>
                  <a:lnTo>
                    <a:pt x="569015" y="1377845"/>
                  </a:lnTo>
                  <a:lnTo>
                    <a:pt x="567836" y="1327102"/>
                  </a:lnTo>
                  <a:lnTo>
                    <a:pt x="567176" y="1276265"/>
                  </a:lnTo>
                  <a:lnTo>
                    <a:pt x="567031" y="1225342"/>
                  </a:lnTo>
                  <a:lnTo>
                    <a:pt x="567401" y="1174344"/>
                  </a:lnTo>
                  <a:lnTo>
                    <a:pt x="568281" y="1123278"/>
                  </a:lnTo>
                  <a:lnTo>
                    <a:pt x="569669" y="1072152"/>
                  </a:lnTo>
                  <a:lnTo>
                    <a:pt x="571564" y="1020976"/>
                  </a:lnTo>
                  <a:lnTo>
                    <a:pt x="573962" y="969757"/>
                  </a:lnTo>
                  <a:lnTo>
                    <a:pt x="576862" y="918505"/>
                  </a:lnTo>
                  <a:lnTo>
                    <a:pt x="580260" y="867229"/>
                  </a:lnTo>
                  <a:lnTo>
                    <a:pt x="584155" y="815935"/>
                  </a:lnTo>
                  <a:lnTo>
                    <a:pt x="588543" y="764634"/>
                  </a:lnTo>
                  <a:lnTo>
                    <a:pt x="593423" y="713334"/>
                  </a:lnTo>
                  <a:lnTo>
                    <a:pt x="598792" y="662042"/>
                  </a:lnTo>
                  <a:lnTo>
                    <a:pt x="604648" y="610769"/>
                  </a:lnTo>
                  <a:lnTo>
                    <a:pt x="610987" y="559522"/>
                  </a:lnTo>
                  <a:lnTo>
                    <a:pt x="617809" y="508310"/>
                  </a:lnTo>
                  <a:lnTo>
                    <a:pt x="625109" y="457142"/>
                  </a:lnTo>
                  <a:lnTo>
                    <a:pt x="632887" y="406025"/>
                  </a:lnTo>
                  <a:lnTo>
                    <a:pt x="641138" y="354970"/>
                  </a:lnTo>
                  <a:lnTo>
                    <a:pt x="649862" y="303984"/>
                  </a:lnTo>
                  <a:lnTo>
                    <a:pt x="659055" y="253075"/>
                  </a:lnTo>
                  <a:lnTo>
                    <a:pt x="668715" y="202253"/>
                  </a:lnTo>
                  <a:lnTo>
                    <a:pt x="678839" y="151526"/>
                  </a:lnTo>
                  <a:lnTo>
                    <a:pt x="689426" y="100902"/>
                  </a:lnTo>
                  <a:lnTo>
                    <a:pt x="700472" y="50390"/>
                  </a:lnTo>
                  <a:lnTo>
                    <a:pt x="711975" y="0"/>
                  </a:lnTo>
                  <a:close/>
                </a:path>
              </a:pathLst>
            </a:custGeom>
            <a:solidFill>
              <a:srgbClr val="FF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3107" y="0"/>
              <a:ext cx="10518140" cy="6739890"/>
            </a:xfrm>
            <a:custGeom>
              <a:avLst/>
              <a:gdLst/>
              <a:ahLst/>
              <a:cxnLst/>
              <a:rect l="l" t="t" r="r" b="b"/>
              <a:pathLst>
                <a:path w="10518140" h="6739890">
                  <a:moveTo>
                    <a:pt x="10517907" y="0"/>
                  </a:moveTo>
                  <a:lnTo>
                    <a:pt x="0" y="0"/>
                  </a:lnTo>
                  <a:lnTo>
                    <a:pt x="0" y="6739577"/>
                  </a:lnTo>
                  <a:lnTo>
                    <a:pt x="10517907" y="6739577"/>
                  </a:lnTo>
                  <a:lnTo>
                    <a:pt x="10517907" y="5038879"/>
                  </a:lnTo>
                  <a:lnTo>
                    <a:pt x="10517095" y="4993384"/>
                  </a:lnTo>
                  <a:lnTo>
                    <a:pt x="10515377" y="4946596"/>
                  </a:lnTo>
                  <a:lnTo>
                    <a:pt x="10512707" y="4898672"/>
                  </a:lnTo>
                  <a:lnTo>
                    <a:pt x="10509039" y="4849770"/>
                  </a:lnTo>
                  <a:lnTo>
                    <a:pt x="10504328" y="4800048"/>
                  </a:lnTo>
                  <a:lnTo>
                    <a:pt x="10498529" y="4749662"/>
                  </a:lnTo>
                  <a:lnTo>
                    <a:pt x="10491596" y="4698770"/>
                  </a:lnTo>
                  <a:lnTo>
                    <a:pt x="10483483" y="4647530"/>
                  </a:lnTo>
                  <a:lnTo>
                    <a:pt x="10474146" y="4596098"/>
                  </a:lnTo>
                  <a:lnTo>
                    <a:pt x="10463538" y="4544633"/>
                  </a:lnTo>
                  <a:lnTo>
                    <a:pt x="10451615" y="4493291"/>
                  </a:lnTo>
                  <a:lnTo>
                    <a:pt x="10438331" y="4442230"/>
                  </a:lnTo>
                  <a:lnTo>
                    <a:pt x="10423640" y="4391607"/>
                  </a:lnTo>
                  <a:lnTo>
                    <a:pt x="10407497" y="4341581"/>
                  </a:lnTo>
                  <a:lnTo>
                    <a:pt x="10389857" y="4292307"/>
                  </a:lnTo>
                  <a:lnTo>
                    <a:pt x="10370674" y="4243943"/>
                  </a:lnTo>
                  <a:lnTo>
                    <a:pt x="10349902" y="4196648"/>
                  </a:lnTo>
                  <a:lnTo>
                    <a:pt x="10327496" y="4150577"/>
                  </a:lnTo>
                  <a:lnTo>
                    <a:pt x="10303412" y="4105890"/>
                  </a:lnTo>
                  <a:lnTo>
                    <a:pt x="10277602" y="4062742"/>
                  </a:lnTo>
                  <a:lnTo>
                    <a:pt x="10250022" y="4021291"/>
                  </a:lnTo>
                  <a:lnTo>
                    <a:pt x="10220627" y="3981696"/>
                  </a:lnTo>
                  <a:lnTo>
                    <a:pt x="10195465" y="3948216"/>
                  </a:lnTo>
                  <a:lnTo>
                    <a:pt x="10171102" y="3912865"/>
                  </a:lnTo>
                  <a:lnTo>
                    <a:pt x="10147616" y="3875682"/>
                  </a:lnTo>
                  <a:lnTo>
                    <a:pt x="10125083" y="3836706"/>
                  </a:lnTo>
                  <a:lnTo>
                    <a:pt x="10103582" y="3795978"/>
                  </a:lnTo>
                  <a:lnTo>
                    <a:pt x="10083190" y="3753537"/>
                  </a:lnTo>
                  <a:lnTo>
                    <a:pt x="10063984" y="3709422"/>
                  </a:lnTo>
                  <a:lnTo>
                    <a:pt x="10046042" y="3663673"/>
                  </a:lnTo>
                  <a:lnTo>
                    <a:pt x="10029441" y="3616330"/>
                  </a:lnTo>
                  <a:lnTo>
                    <a:pt x="10014259" y="3567432"/>
                  </a:lnTo>
                  <a:lnTo>
                    <a:pt x="10000572" y="3517019"/>
                  </a:lnTo>
                  <a:lnTo>
                    <a:pt x="9988459" y="3465130"/>
                  </a:lnTo>
                  <a:lnTo>
                    <a:pt x="9977998" y="3411805"/>
                  </a:lnTo>
                  <a:lnTo>
                    <a:pt x="9969264" y="3357084"/>
                  </a:lnTo>
                  <a:lnTo>
                    <a:pt x="9962337" y="3301006"/>
                  </a:lnTo>
                  <a:lnTo>
                    <a:pt x="9957293" y="3243611"/>
                  </a:lnTo>
                  <a:lnTo>
                    <a:pt x="9954210" y="3184937"/>
                  </a:lnTo>
                  <a:lnTo>
                    <a:pt x="9953165" y="3125026"/>
                  </a:lnTo>
                  <a:lnTo>
                    <a:pt x="9953165" y="3119860"/>
                  </a:lnTo>
                  <a:lnTo>
                    <a:pt x="9954210" y="3059954"/>
                  </a:lnTo>
                  <a:lnTo>
                    <a:pt x="9957293" y="3001285"/>
                  </a:lnTo>
                  <a:lnTo>
                    <a:pt x="9962337" y="2943892"/>
                  </a:lnTo>
                  <a:lnTo>
                    <a:pt x="9969264" y="2887817"/>
                  </a:lnTo>
                  <a:lnTo>
                    <a:pt x="9977998" y="2833097"/>
                  </a:lnTo>
                  <a:lnTo>
                    <a:pt x="9988459" y="2779773"/>
                  </a:lnTo>
                  <a:lnTo>
                    <a:pt x="10000572" y="2727885"/>
                  </a:lnTo>
                  <a:lnTo>
                    <a:pt x="10014259" y="2677472"/>
                  </a:lnTo>
                  <a:lnTo>
                    <a:pt x="10029441" y="2628574"/>
                  </a:lnTo>
                  <a:lnTo>
                    <a:pt x="10046042" y="2581231"/>
                  </a:lnTo>
                  <a:lnTo>
                    <a:pt x="10063984" y="2535483"/>
                  </a:lnTo>
                  <a:lnTo>
                    <a:pt x="10083190" y="2491368"/>
                  </a:lnTo>
                  <a:lnTo>
                    <a:pt x="10103582" y="2448928"/>
                  </a:lnTo>
                  <a:lnTo>
                    <a:pt x="10125083" y="2408201"/>
                  </a:lnTo>
                  <a:lnTo>
                    <a:pt x="10147616" y="2369228"/>
                  </a:lnTo>
                  <a:lnTo>
                    <a:pt x="10171102" y="2332048"/>
                  </a:lnTo>
                  <a:lnTo>
                    <a:pt x="10195465" y="2296700"/>
                  </a:lnTo>
                  <a:lnTo>
                    <a:pt x="10220627" y="2263226"/>
                  </a:lnTo>
                  <a:lnTo>
                    <a:pt x="10250022" y="2223626"/>
                  </a:lnTo>
                  <a:lnTo>
                    <a:pt x="10277602" y="2182171"/>
                  </a:lnTo>
                  <a:lnTo>
                    <a:pt x="10303412" y="2139020"/>
                  </a:lnTo>
                  <a:lnTo>
                    <a:pt x="10327496" y="2094329"/>
                  </a:lnTo>
                  <a:lnTo>
                    <a:pt x="10349902" y="2048256"/>
                  </a:lnTo>
                  <a:lnTo>
                    <a:pt x="10370674" y="2000958"/>
                  </a:lnTo>
                  <a:lnTo>
                    <a:pt x="10389857" y="1952593"/>
                  </a:lnTo>
                  <a:lnTo>
                    <a:pt x="10407497" y="1903317"/>
                  </a:lnTo>
                  <a:lnTo>
                    <a:pt x="10423640" y="1853289"/>
                  </a:lnTo>
                  <a:lnTo>
                    <a:pt x="10438331" y="1802665"/>
                  </a:lnTo>
                  <a:lnTo>
                    <a:pt x="10451615" y="1751603"/>
                  </a:lnTo>
                  <a:lnTo>
                    <a:pt x="10463538" y="1700260"/>
                  </a:lnTo>
                  <a:lnTo>
                    <a:pt x="10474146" y="1648794"/>
                  </a:lnTo>
                  <a:lnTo>
                    <a:pt x="10483483" y="1597362"/>
                  </a:lnTo>
                  <a:lnTo>
                    <a:pt x="10491596" y="1546121"/>
                  </a:lnTo>
                  <a:lnTo>
                    <a:pt x="10498529" y="1495229"/>
                  </a:lnTo>
                  <a:lnTo>
                    <a:pt x="10504328" y="1444842"/>
                  </a:lnTo>
                  <a:lnTo>
                    <a:pt x="10509039" y="1395119"/>
                  </a:lnTo>
                  <a:lnTo>
                    <a:pt x="10512707" y="1346217"/>
                  </a:lnTo>
                  <a:lnTo>
                    <a:pt x="10515377" y="1298293"/>
                  </a:lnTo>
                  <a:lnTo>
                    <a:pt x="10517095" y="1251505"/>
                  </a:lnTo>
                  <a:lnTo>
                    <a:pt x="10517907" y="1206009"/>
                  </a:lnTo>
                  <a:lnTo>
                    <a:pt x="105179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305049" y="865997"/>
              <a:ext cx="589915" cy="4812665"/>
            </a:xfrm>
            <a:custGeom>
              <a:avLst/>
              <a:gdLst/>
              <a:ahLst/>
              <a:cxnLst/>
              <a:rect l="l" t="t" r="r" b="b"/>
              <a:pathLst>
                <a:path w="589915" h="4812665">
                  <a:moveTo>
                    <a:pt x="589766" y="0"/>
                  </a:moveTo>
                  <a:lnTo>
                    <a:pt x="0" y="0"/>
                  </a:lnTo>
                  <a:lnTo>
                    <a:pt x="0" y="4812198"/>
                  </a:lnTo>
                  <a:lnTo>
                    <a:pt x="589766" y="4812198"/>
                  </a:lnTo>
                  <a:lnTo>
                    <a:pt x="589766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57566" y="1835077"/>
              <a:ext cx="337780" cy="96727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632344" y="4654069"/>
            <a:ext cx="459740" cy="5238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250" b="1" spc="-200" dirty="0">
                <a:solidFill>
                  <a:srgbClr val="057BAE"/>
                </a:solidFill>
                <a:latin typeface="Trebuchet MS"/>
                <a:cs typeface="Trebuchet MS"/>
              </a:rPr>
              <a:t>32</a:t>
            </a:r>
            <a:endParaRPr sz="325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68188" y="1516908"/>
            <a:ext cx="242570" cy="5238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250" b="1" spc="-200" dirty="0">
                <a:solidFill>
                  <a:srgbClr val="057BAE"/>
                </a:solidFill>
                <a:latin typeface="Trebuchet MS"/>
                <a:cs typeface="Trebuchet MS"/>
              </a:rPr>
              <a:t>4</a:t>
            </a:r>
            <a:endParaRPr sz="325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4849" y="3017542"/>
            <a:ext cx="676275" cy="5238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250" b="1" spc="-200" dirty="0">
                <a:solidFill>
                  <a:srgbClr val="057BAE"/>
                </a:solidFill>
                <a:latin typeface="Trebuchet MS"/>
                <a:cs typeface="Trebuchet MS"/>
              </a:rPr>
              <a:t>160</a:t>
            </a:r>
            <a:endParaRPr sz="325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652899" y="1590371"/>
            <a:ext cx="7142480" cy="4781550"/>
            <a:chOff x="1652899" y="1590371"/>
            <a:chExt cx="7142480" cy="4781550"/>
          </a:xfrm>
        </p:grpSpPr>
        <p:sp>
          <p:nvSpPr>
            <p:cNvPr id="12" name="object 12"/>
            <p:cNvSpPr/>
            <p:nvPr/>
          </p:nvSpPr>
          <p:spPr>
            <a:xfrm>
              <a:off x="2261037" y="2216864"/>
              <a:ext cx="69850" cy="332740"/>
            </a:xfrm>
            <a:custGeom>
              <a:avLst/>
              <a:gdLst/>
              <a:ahLst/>
              <a:cxnLst/>
              <a:rect l="l" t="t" r="r" b="b"/>
              <a:pathLst>
                <a:path w="69850" h="332739">
                  <a:moveTo>
                    <a:pt x="34926" y="0"/>
                  </a:moveTo>
                  <a:lnTo>
                    <a:pt x="34926" y="332568"/>
                  </a:lnTo>
                </a:path>
                <a:path w="69850" h="332739">
                  <a:moveTo>
                    <a:pt x="0" y="281909"/>
                  </a:moveTo>
                  <a:lnTo>
                    <a:pt x="34926" y="332327"/>
                  </a:lnTo>
                </a:path>
                <a:path w="69850" h="332739">
                  <a:moveTo>
                    <a:pt x="69632" y="281909"/>
                  </a:moveTo>
                  <a:lnTo>
                    <a:pt x="34926" y="332327"/>
                  </a:lnTo>
                </a:path>
              </a:pathLst>
            </a:custGeom>
            <a:ln w="22197">
              <a:solidFill>
                <a:srgbClr val="057B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53364" y="2573170"/>
              <a:ext cx="1410970" cy="532130"/>
            </a:xfrm>
            <a:custGeom>
              <a:avLst/>
              <a:gdLst/>
              <a:ahLst/>
              <a:cxnLst/>
              <a:rect l="l" t="t" r="r" b="b"/>
              <a:pathLst>
                <a:path w="1410970" h="532130">
                  <a:moveTo>
                    <a:pt x="1156622" y="0"/>
                  </a:moveTo>
                  <a:lnTo>
                    <a:pt x="254725" y="0"/>
                  </a:lnTo>
                  <a:lnTo>
                    <a:pt x="209109" y="4648"/>
                  </a:lnTo>
                  <a:lnTo>
                    <a:pt x="166107" y="18111"/>
                  </a:lnTo>
                  <a:lnTo>
                    <a:pt x="126381" y="39157"/>
                  </a:lnTo>
                  <a:lnTo>
                    <a:pt x="90806" y="67302"/>
                  </a:lnTo>
                  <a:lnTo>
                    <a:pt x="60246" y="101556"/>
                  </a:lnTo>
                  <a:lnTo>
                    <a:pt x="34923" y="141451"/>
                  </a:lnTo>
                  <a:lnTo>
                    <a:pt x="16153" y="185742"/>
                  </a:lnTo>
                  <a:lnTo>
                    <a:pt x="4154" y="233705"/>
                  </a:lnTo>
                  <a:lnTo>
                    <a:pt x="0" y="284609"/>
                  </a:lnTo>
                  <a:lnTo>
                    <a:pt x="0" y="532025"/>
                  </a:lnTo>
                  <a:lnTo>
                    <a:pt x="1410901" y="532025"/>
                  </a:lnTo>
                  <a:lnTo>
                    <a:pt x="1410901" y="284609"/>
                  </a:lnTo>
                  <a:lnTo>
                    <a:pt x="1406973" y="233705"/>
                  </a:lnTo>
                  <a:lnTo>
                    <a:pt x="1394967" y="185742"/>
                  </a:lnTo>
                  <a:lnTo>
                    <a:pt x="1376197" y="141451"/>
                  </a:lnTo>
                  <a:lnTo>
                    <a:pt x="1350874" y="101556"/>
                  </a:lnTo>
                  <a:lnTo>
                    <a:pt x="1320325" y="67302"/>
                  </a:lnTo>
                  <a:lnTo>
                    <a:pt x="1284739" y="39157"/>
                  </a:lnTo>
                  <a:lnTo>
                    <a:pt x="1245020" y="18111"/>
                  </a:lnTo>
                  <a:lnTo>
                    <a:pt x="1202018" y="4648"/>
                  </a:lnTo>
                  <a:lnTo>
                    <a:pt x="1156622" y="0"/>
                  </a:lnTo>
                  <a:close/>
                </a:path>
              </a:pathLst>
            </a:custGeom>
            <a:solidFill>
              <a:srgbClr val="359F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653364" y="3270141"/>
              <a:ext cx="1410970" cy="743585"/>
            </a:xfrm>
            <a:custGeom>
              <a:avLst/>
              <a:gdLst/>
              <a:ahLst/>
              <a:cxnLst/>
              <a:rect l="l" t="t" r="r" b="b"/>
              <a:pathLst>
                <a:path w="1410970" h="743585">
                  <a:moveTo>
                    <a:pt x="1410901" y="0"/>
                  </a:moveTo>
                  <a:lnTo>
                    <a:pt x="0" y="0"/>
                  </a:lnTo>
                  <a:lnTo>
                    <a:pt x="0" y="284605"/>
                  </a:lnTo>
                  <a:lnTo>
                    <a:pt x="2401" y="346522"/>
                  </a:lnTo>
                  <a:lnTo>
                    <a:pt x="9169" y="406234"/>
                  </a:lnTo>
                  <a:lnTo>
                    <a:pt x="20081" y="462768"/>
                  </a:lnTo>
                  <a:lnTo>
                    <a:pt x="34923" y="515621"/>
                  </a:lnTo>
                  <a:lnTo>
                    <a:pt x="53265" y="564573"/>
                  </a:lnTo>
                  <a:lnTo>
                    <a:pt x="74872" y="608615"/>
                  </a:lnTo>
                  <a:lnTo>
                    <a:pt x="99320" y="647528"/>
                  </a:lnTo>
                  <a:lnTo>
                    <a:pt x="126381" y="680562"/>
                  </a:lnTo>
                  <a:lnTo>
                    <a:pt x="155844" y="707238"/>
                  </a:lnTo>
                  <a:lnTo>
                    <a:pt x="254725" y="743454"/>
                  </a:lnTo>
                  <a:lnTo>
                    <a:pt x="1156622" y="743454"/>
                  </a:lnTo>
                  <a:lnTo>
                    <a:pt x="1224067" y="727059"/>
                  </a:lnTo>
                  <a:lnTo>
                    <a:pt x="1284739" y="680562"/>
                  </a:lnTo>
                  <a:lnTo>
                    <a:pt x="1311807" y="647528"/>
                  </a:lnTo>
                  <a:lnTo>
                    <a:pt x="1336258" y="608615"/>
                  </a:lnTo>
                  <a:lnTo>
                    <a:pt x="1357862" y="564573"/>
                  </a:lnTo>
                  <a:lnTo>
                    <a:pt x="1376197" y="515621"/>
                  </a:lnTo>
                  <a:lnTo>
                    <a:pt x="1390823" y="462768"/>
                  </a:lnTo>
                  <a:lnTo>
                    <a:pt x="1401951" y="406234"/>
                  </a:lnTo>
                  <a:lnTo>
                    <a:pt x="1408719" y="346522"/>
                  </a:lnTo>
                  <a:lnTo>
                    <a:pt x="1410901" y="284605"/>
                  </a:lnTo>
                  <a:lnTo>
                    <a:pt x="1410901" y="0"/>
                  </a:lnTo>
                  <a:close/>
                </a:path>
              </a:pathLst>
            </a:custGeom>
            <a:solidFill>
              <a:srgbClr val="2852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15165" y="4004257"/>
              <a:ext cx="86476" cy="374851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656859" y="3007791"/>
              <a:ext cx="1407160" cy="274320"/>
            </a:xfrm>
            <a:custGeom>
              <a:avLst/>
              <a:gdLst/>
              <a:ahLst/>
              <a:cxnLst/>
              <a:rect l="l" t="t" r="r" b="b"/>
              <a:pathLst>
                <a:path w="1407160" h="274320">
                  <a:moveTo>
                    <a:pt x="1406966" y="0"/>
                  </a:moveTo>
                  <a:lnTo>
                    <a:pt x="0" y="0"/>
                  </a:lnTo>
                  <a:lnTo>
                    <a:pt x="0" y="274090"/>
                  </a:lnTo>
                  <a:lnTo>
                    <a:pt x="1406966" y="274090"/>
                  </a:lnTo>
                  <a:lnTo>
                    <a:pt x="1406966" y="0"/>
                  </a:lnTo>
                  <a:close/>
                </a:path>
              </a:pathLst>
            </a:custGeom>
            <a:solidFill>
              <a:srgbClr val="0D7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339618" y="2998007"/>
              <a:ext cx="45720" cy="121285"/>
            </a:xfrm>
            <a:custGeom>
              <a:avLst/>
              <a:gdLst/>
              <a:ahLst/>
              <a:cxnLst/>
              <a:rect l="l" t="t" r="r" b="b"/>
              <a:pathLst>
                <a:path w="45719" h="121285">
                  <a:moveTo>
                    <a:pt x="22700" y="0"/>
                  </a:moveTo>
                  <a:lnTo>
                    <a:pt x="22700" y="121136"/>
                  </a:lnTo>
                </a:path>
                <a:path w="45719" h="121285">
                  <a:moveTo>
                    <a:pt x="0" y="86875"/>
                  </a:moveTo>
                  <a:lnTo>
                    <a:pt x="22700" y="120646"/>
                  </a:lnTo>
                </a:path>
                <a:path w="45719" h="121285">
                  <a:moveTo>
                    <a:pt x="45404" y="86875"/>
                  </a:moveTo>
                  <a:lnTo>
                    <a:pt x="22700" y="120646"/>
                  </a:lnTo>
                </a:path>
              </a:pathLst>
            </a:custGeom>
            <a:ln w="185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386765" y="2216864"/>
              <a:ext cx="69850" cy="332740"/>
            </a:xfrm>
            <a:custGeom>
              <a:avLst/>
              <a:gdLst/>
              <a:ahLst/>
              <a:cxnLst/>
              <a:rect l="l" t="t" r="r" b="b"/>
              <a:pathLst>
                <a:path w="69850" h="332739">
                  <a:moveTo>
                    <a:pt x="34924" y="332568"/>
                  </a:moveTo>
                  <a:lnTo>
                    <a:pt x="34924" y="0"/>
                  </a:lnTo>
                </a:path>
                <a:path w="69850" h="332739">
                  <a:moveTo>
                    <a:pt x="0" y="50403"/>
                  </a:moveTo>
                  <a:lnTo>
                    <a:pt x="34924" y="0"/>
                  </a:lnTo>
                </a:path>
                <a:path w="69850" h="332739">
                  <a:moveTo>
                    <a:pt x="69629" y="50403"/>
                  </a:moveTo>
                  <a:lnTo>
                    <a:pt x="34924" y="0"/>
                  </a:lnTo>
                </a:path>
              </a:pathLst>
            </a:custGeom>
            <a:ln w="22197">
              <a:solidFill>
                <a:srgbClr val="057B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768618" y="1590371"/>
              <a:ext cx="1180465" cy="548640"/>
            </a:xfrm>
            <a:custGeom>
              <a:avLst/>
              <a:gdLst/>
              <a:ahLst/>
              <a:cxnLst/>
              <a:rect l="l" t="t" r="r" b="b"/>
              <a:pathLst>
                <a:path w="1180464" h="548639">
                  <a:moveTo>
                    <a:pt x="590202" y="0"/>
                  </a:moveTo>
                  <a:lnTo>
                    <a:pt x="529959" y="1469"/>
                  </a:lnTo>
                  <a:lnTo>
                    <a:pt x="471463" y="5629"/>
                  </a:lnTo>
                  <a:lnTo>
                    <a:pt x="414709" y="12481"/>
                  </a:lnTo>
                  <a:lnTo>
                    <a:pt x="360579" y="21539"/>
                  </a:lnTo>
                  <a:lnTo>
                    <a:pt x="309071" y="33281"/>
                  </a:lnTo>
                  <a:lnTo>
                    <a:pt x="260391" y="46987"/>
                  </a:lnTo>
                  <a:lnTo>
                    <a:pt x="214776" y="62650"/>
                  </a:lnTo>
                  <a:lnTo>
                    <a:pt x="172868" y="80518"/>
                  </a:lnTo>
                  <a:lnTo>
                    <a:pt x="134885" y="99853"/>
                  </a:lnTo>
                  <a:lnTo>
                    <a:pt x="100839" y="120895"/>
                  </a:lnTo>
                  <a:lnTo>
                    <a:pt x="26629" y="192596"/>
                  </a:lnTo>
                  <a:lnTo>
                    <a:pt x="3053" y="246189"/>
                  </a:lnTo>
                  <a:lnTo>
                    <a:pt x="0" y="274090"/>
                  </a:lnTo>
                  <a:lnTo>
                    <a:pt x="3053" y="302234"/>
                  </a:lnTo>
                  <a:lnTo>
                    <a:pt x="26629" y="355823"/>
                  </a:lnTo>
                  <a:lnTo>
                    <a:pt x="71370" y="404765"/>
                  </a:lnTo>
                  <a:lnTo>
                    <a:pt x="134885" y="448574"/>
                  </a:lnTo>
                  <a:lnTo>
                    <a:pt x="172868" y="467906"/>
                  </a:lnTo>
                  <a:lnTo>
                    <a:pt x="214776" y="485773"/>
                  </a:lnTo>
                  <a:lnTo>
                    <a:pt x="260391" y="501436"/>
                  </a:lnTo>
                  <a:lnTo>
                    <a:pt x="309071" y="515138"/>
                  </a:lnTo>
                  <a:lnTo>
                    <a:pt x="360579" y="526637"/>
                  </a:lnTo>
                  <a:lnTo>
                    <a:pt x="414709" y="535938"/>
                  </a:lnTo>
                  <a:lnTo>
                    <a:pt x="471463" y="542790"/>
                  </a:lnTo>
                  <a:lnTo>
                    <a:pt x="529959" y="546952"/>
                  </a:lnTo>
                  <a:lnTo>
                    <a:pt x="590202" y="548178"/>
                  </a:lnTo>
                  <a:lnTo>
                    <a:pt x="650660" y="546952"/>
                  </a:lnTo>
                  <a:lnTo>
                    <a:pt x="709156" y="542790"/>
                  </a:lnTo>
                  <a:lnTo>
                    <a:pt x="765903" y="535938"/>
                  </a:lnTo>
                  <a:lnTo>
                    <a:pt x="820040" y="526637"/>
                  </a:lnTo>
                  <a:lnTo>
                    <a:pt x="871548" y="515138"/>
                  </a:lnTo>
                  <a:lnTo>
                    <a:pt x="920225" y="501436"/>
                  </a:lnTo>
                  <a:lnTo>
                    <a:pt x="965624" y="485773"/>
                  </a:lnTo>
                  <a:lnTo>
                    <a:pt x="1007755" y="467906"/>
                  </a:lnTo>
                  <a:lnTo>
                    <a:pt x="1045728" y="448574"/>
                  </a:lnTo>
                  <a:lnTo>
                    <a:pt x="1079780" y="427532"/>
                  </a:lnTo>
                  <a:lnTo>
                    <a:pt x="1153990" y="355823"/>
                  </a:lnTo>
                  <a:lnTo>
                    <a:pt x="1177560" y="302234"/>
                  </a:lnTo>
                  <a:lnTo>
                    <a:pt x="1180404" y="274090"/>
                  </a:lnTo>
                  <a:lnTo>
                    <a:pt x="1177560" y="246189"/>
                  </a:lnTo>
                  <a:lnTo>
                    <a:pt x="1153990" y="192596"/>
                  </a:lnTo>
                  <a:lnTo>
                    <a:pt x="1109243" y="143650"/>
                  </a:lnTo>
                  <a:lnTo>
                    <a:pt x="1045728" y="99853"/>
                  </a:lnTo>
                  <a:lnTo>
                    <a:pt x="1007755" y="80518"/>
                  </a:lnTo>
                  <a:lnTo>
                    <a:pt x="965624" y="62650"/>
                  </a:lnTo>
                  <a:lnTo>
                    <a:pt x="920225" y="46987"/>
                  </a:lnTo>
                  <a:lnTo>
                    <a:pt x="871548" y="33281"/>
                  </a:lnTo>
                  <a:lnTo>
                    <a:pt x="820040" y="21539"/>
                  </a:lnTo>
                  <a:lnTo>
                    <a:pt x="765903" y="12481"/>
                  </a:lnTo>
                  <a:lnTo>
                    <a:pt x="709156" y="5629"/>
                  </a:lnTo>
                  <a:lnTo>
                    <a:pt x="650660" y="1469"/>
                  </a:lnTo>
                  <a:lnTo>
                    <a:pt x="590202" y="0"/>
                  </a:lnTo>
                  <a:close/>
                </a:path>
              </a:pathLst>
            </a:custGeom>
            <a:solidFill>
              <a:srgbClr val="0A98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717330" y="1590371"/>
              <a:ext cx="1180465" cy="548640"/>
            </a:xfrm>
            <a:custGeom>
              <a:avLst/>
              <a:gdLst/>
              <a:ahLst/>
              <a:cxnLst/>
              <a:rect l="l" t="t" r="r" b="b"/>
              <a:pathLst>
                <a:path w="1180464" h="548639">
                  <a:moveTo>
                    <a:pt x="590205" y="0"/>
                  </a:moveTo>
                  <a:lnTo>
                    <a:pt x="529963" y="1469"/>
                  </a:lnTo>
                  <a:lnTo>
                    <a:pt x="471467" y="5629"/>
                  </a:lnTo>
                  <a:lnTo>
                    <a:pt x="414713" y="12481"/>
                  </a:lnTo>
                  <a:lnTo>
                    <a:pt x="360587" y="21539"/>
                  </a:lnTo>
                  <a:lnTo>
                    <a:pt x="309074" y="33281"/>
                  </a:lnTo>
                  <a:lnTo>
                    <a:pt x="260395" y="46987"/>
                  </a:lnTo>
                  <a:lnTo>
                    <a:pt x="214779" y="62650"/>
                  </a:lnTo>
                  <a:lnTo>
                    <a:pt x="172872" y="80518"/>
                  </a:lnTo>
                  <a:lnTo>
                    <a:pt x="134889" y="99853"/>
                  </a:lnTo>
                  <a:lnTo>
                    <a:pt x="100846" y="120895"/>
                  </a:lnTo>
                  <a:lnTo>
                    <a:pt x="26633" y="192596"/>
                  </a:lnTo>
                  <a:lnTo>
                    <a:pt x="3056" y="246189"/>
                  </a:lnTo>
                  <a:lnTo>
                    <a:pt x="0" y="274090"/>
                  </a:lnTo>
                  <a:lnTo>
                    <a:pt x="3056" y="302234"/>
                  </a:lnTo>
                  <a:lnTo>
                    <a:pt x="26633" y="355823"/>
                  </a:lnTo>
                  <a:lnTo>
                    <a:pt x="71374" y="404765"/>
                  </a:lnTo>
                  <a:lnTo>
                    <a:pt x="134889" y="448574"/>
                  </a:lnTo>
                  <a:lnTo>
                    <a:pt x="172872" y="467906"/>
                  </a:lnTo>
                  <a:lnTo>
                    <a:pt x="214779" y="485773"/>
                  </a:lnTo>
                  <a:lnTo>
                    <a:pt x="260395" y="501436"/>
                  </a:lnTo>
                  <a:lnTo>
                    <a:pt x="309074" y="515138"/>
                  </a:lnTo>
                  <a:lnTo>
                    <a:pt x="360587" y="526637"/>
                  </a:lnTo>
                  <a:lnTo>
                    <a:pt x="414713" y="535938"/>
                  </a:lnTo>
                  <a:lnTo>
                    <a:pt x="471467" y="542790"/>
                  </a:lnTo>
                  <a:lnTo>
                    <a:pt x="529963" y="546952"/>
                  </a:lnTo>
                  <a:lnTo>
                    <a:pt x="590205" y="548178"/>
                  </a:lnTo>
                  <a:lnTo>
                    <a:pt x="650664" y="546952"/>
                  </a:lnTo>
                  <a:lnTo>
                    <a:pt x="709164" y="542790"/>
                  </a:lnTo>
                  <a:lnTo>
                    <a:pt x="765907" y="535938"/>
                  </a:lnTo>
                  <a:lnTo>
                    <a:pt x="820044" y="526637"/>
                  </a:lnTo>
                  <a:lnTo>
                    <a:pt x="871556" y="515138"/>
                  </a:lnTo>
                  <a:lnTo>
                    <a:pt x="920229" y="501436"/>
                  </a:lnTo>
                  <a:lnTo>
                    <a:pt x="965627" y="485773"/>
                  </a:lnTo>
                  <a:lnTo>
                    <a:pt x="1007539" y="467906"/>
                  </a:lnTo>
                  <a:lnTo>
                    <a:pt x="1045731" y="448574"/>
                  </a:lnTo>
                  <a:lnTo>
                    <a:pt x="1079784" y="427532"/>
                  </a:lnTo>
                  <a:lnTo>
                    <a:pt x="1153998" y="355823"/>
                  </a:lnTo>
                  <a:lnTo>
                    <a:pt x="1177568" y="302234"/>
                  </a:lnTo>
                  <a:lnTo>
                    <a:pt x="1180411" y="274090"/>
                  </a:lnTo>
                  <a:lnTo>
                    <a:pt x="1177568" y="246189"/>
                  </a:lnTo>
                  <a:lnTo>
                    <a:pt x="1153998" y="192596"/>
                  </a:lnTo>
                  <a:lnTo>
                    <a:pt x="1109247" y="143650"/>
                  </a:lnTo>
                  <a:lnTo>
                    <a:pt x="1045731" y="99853"/>
                  </a:lnTo>
                  <a:lnTo>
                    <a:pt x="1007539" y="80518"/>
                  </a:lnTo>
                  <a:lnTo>
                    <a:pt x="965627" y="62650"/>
                  </a:lnTo>
                  <a:lnTo>
                    <a:pt x="920229" y="46987"/>
                  </a:lnTo>
                  <a:lnTo>
                    <a:pt x="871556" y="33281"/>
                  </a:lnTo>
                  <a:lnTo>
                    <a:pt x="820044" y="21539"/>
                  </a:lnTo>
                  <a:lnTo>
                    <a:pt x="765907" y="12481"/>
                  </a:lnTo>
                  <a:lnTo>
                    <a:pt x="709164" y="5629"/>
                  </a:lnTo>
                  <a:lnTo>
                    <a:pt x="650664" y="1469"/>
                  </a:lnTo>
                  <a:lnTo>
                    <a:pt x="590205" y="0"/>
                  </a:lnTo>
                  <a:close/>
                </a:path>
              </a:pathLst>
            </a:custGeom>
            <a:solidFill>
              <a:srgbClr val="4493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666046" y="1590371"/>
              <a:ext cx="1180465" cy="548640"/>
            </a:xfrm>
            <a:custGeom>
              <a:avLst/>
              <a:gdLst/>
              <a:ahLst/>
              <a:cxnLst/>
              <a:rect l="l" t="t" r="r" b="b"/>
              <a:pathLst>
                <a:path w="1180465" h="548639">
                  <a:moveTo>
                    <a:pt x="590205" y="0"/>
                  </a:moveTo>
                  <a:lnTo>
                    <a:pt x="529963" y="1469"/>
                  </a:lnTo>
                  <a:lnTo>
                    <a:pt x="471467" y="5629"/>
                  </a:lnTo>
                  <a:lnTo>
                    <a:pt x="414713" y="12481"/>
                  </a:lnTo>
                  <a:lnTo>
                    <a:pt x="360587" y="21539"/>
                  </a:lnTo>
                  <a:lnTo>
                    <a:pt x="309074" y="33281"/>
                  </a:lnTo>
                  <a:lnTo>
                    <a:pt x="260395" y="46987"/>
                  </a:lnTo>
                  <a:lnTo>
                    <a:pt x="214783" y="62650"/>
                  </a:lnTo>
                  <a:lnTo>
                    <a:pt x="172872" y="80518"/>
                  </a:lnTo>
                  <a:lnTo>
                    <a:pt x="134895" y="99853"/>
                  </a:lnTo>
                  <a:lnTo>
                    <a:pt x="100840" y="120895"/>
                  </a:lnTo>
                  <a:lnTo>
                    <a:pt x="26633" y="192596"/>
                  </a:lnTo>
                  <a:lnTo>
                    <a:pt x="3056" y="246189"/>
                  </a:lnTo>
                  <a:lnTo>
                    <a:pt x="0" y="274090"/>
                  </a:lnTo>
                  <a:lnTo>
                    <a:pt x="3056" y="302234"/>
                  </a:lnTo>
                  <a:lnTo>
                    <a:pt x="26633" y="355823"/>
                  </a:lnTo>
                  <a:lnTo>
                    <a:pt x="71377" y="404765"/>
                  </a:lnTo>
                  <a:lnTo>
                    <a:pt x="134895" y="448574"/>
                  </a:lnTo>
                  <a:lnTo>
                    <a:pt x="172872" y="467906"/>
                  </a:lnTo>
                  <a:lnTo>
                    <a:pt x="214783" y="485773"/>
                  </a:lnTo>
                  <a:lnTo>
                    <a:pt x="260395" y="501436"/>
                  </a:lnTo>
                  <a:lnTo>
                    <a:pt x="309074" y="515138"/>
                  </a:lnTo>
                  <a:lnTo>
                    <a:pt x="360587" y="526637"/>
                  </a:lnTo>
                  <a:lnTo>
                    <a:pt x="414713" y="535938"/>
                  </a:lnTo>
                  <a:lnTo>
                    <a:pt x="471467" y="542790"/>
                  </a:lnTo>
                  <a:lnTo>
                    <a:pt x="529963" y="546952"/>
                  </a:lnTo>
                  <a:lnTo>
                    <a:pt x="590205" y="548178"/>
                  </a:lnTo>
                  <a:lnTo>
                    <a:pt x="650667" y="546952"/>
                  </a:lnTo>
                  <a:lnTo>
                    <a:pt x="709164" y="542790"/>
                  </a:lnTo>
                  <a:lnTo>
                    <a:pt x="765907" y="535938"/>
                  </a:lnTo>
                  <a:lnTo>
                    <a:pt x="820044" y="526637"/>
                  </a:lnTo>
                  <a:lnTo>
                    <a:pt x="871556" y="515138"/>
                  </a:lnTo>
                  <a:lnTo>
                    <a:pt x="920229" y="501436"/>
                  </a:lnTo>
                  <a:lnTo>
                    <a:pt x="965631" y="485773"/>
                  </a:lnTo>
                  <a:lnTo>
                    <a:pt x="1007539" y="467906"/>
                  </a:lnTo>
                  <a:lnTo>
                    <a:pt x="1045735" y="448574"/>
                  </a:lnTo>
                  <a:lnTo>
                    <a:pt x="1079784" y="427532"/>
                  </a:lnTo>
                  <a:lnTo>
                    <a:pt x="1153998" y="355823"/>
                  </a:lnTo>
                  <a:lnTo>
                    <a:pt x="1177568" y="302234"/>
                  </a:lnTo>
                  <a:lnTo>
                    <a:pt x="1180407" y="274090"/>
                  </a:lnTo>
                  <a:lnTo>
                    <a:pt x="1177568" y="246189"/>
                  </a:lnTo>
                  <a:lnTo>
                    <a:pt x="1153998" y="192596"/>
                  </a:lnTo>
                  <a:lnTo>
                    <a:pt x="1109251" y="143650"/>
                  </a:lnTo>
                  <a:lnTo>
                    <a:pt x="1045735" y="99853"/>
                  </a:lnTo>
                  <a:lnTo>
                    <a:pt x="1007539" y="80518"/>
                  </a:lnTo>
                  <a:lnTo>
                    <a:pt x="965631" y="62650"/>
                  </a:lnTo>
                  <a:lnTo>
                    <a:pt x="920229" y="46987"/>
                  </a:lnTo>
                  <a:lnTo>
                    <a:pt x="871556" y="33281"/>
                  </a:lnTo>
                  <a:lnTo>
                    <a:pt x="820044" y="21539"/>
                  </a:lnTo>
                  <a:lnTo>
                    <a:pt x="765907" y="12481"/>
                  </a:lnTo>
                  <a:lnTo>
                    <a:pt x="709164" y="5629"/>
                  </a:lnTo>
                  <a:lnTo>
                    <a:pt x="650667" y="1469"/>
                  </a:lnTo>
                  <a:lnTo>
                    <a:pt x="590205" y="0"/>
                  </a:lnTo>
                  <a:close/>
                </a:path>
              </a:pathLst>
            </a:custGeom>
            <a:solidFill>
              <a:srgbClr val="FF99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611271" y="1590371"/>
              <a:ext cx="1184275" cy="548640"/>
            </a:xfrm>
            <a:custGeom>
              <a:avLst/>
              <a:gdLst/>
              <a:ahLst/>
              <a:cxnLst/>
              <a:rect l="l" t="t" r="r" b="b"/>
              <a:pathLst>
                <a:path w="1184275" h="548639">
                  <a:moveTo>
                    <a:pt x="591948" y="0"/>
                  </a:moveTo>
                  <a:lnTo>
                    <a:pt x="531705" y="1469"/>
                  </a:lnTo>
                  <a:lnTo>
                    <a:pt x="472776" y="5875"/>
                  </a:lnTo>
                  <a:lnTo>
                    <a:pt x="416026" y="12729"/>
                  </a:lnTo>
                  <a:lnTo>
                    <a:pt x="361896" y="21539"/>
                  </a:lnTo>
                  <a:lnTo>
                    <a:pt x="309948" y="33281"/>
                  </a:lnTo>
                  <a:lnTo>
                    <a:pt x="261053" y="46987"/>
                  </a:lnTo>
                  <a:lnTo>
                    <a:pt x="215651" y="62650"/>
                  </a:lnTo>
                  <a:lnTo>
                    <a:pt x="173739" y="80272"/>
                  </a:lnTo>
                  <a:lnTo>
                    <a:pt x="135327" y="99853"/>
                  </a:lnTo>
                  <a:lnTo>
                    <a:pt x="101278" y="120895"/>
                  </a:lnTo>
                  <a:lnTo>
                    <a:pt x="26629" y="192838"/>
                  </a:lnTo>
                  <a:lnTo>
                    <a:pt x="3059" y="246189"/>
                  </a:lnTo>
                  <a:lnTo>
                    <a:pt x="0" y="274090"/>
                  </a:lnTo>
                  <a:lnTo>
                    <a:pt x="3059" y="302475"/>
                  </a:lnTo>
                  <a:lnTo>
                    <a:pt x="26629" y="355823"/>
                  </a:lnTo>
                  <a:lnTo>
                    <a:pt x="71589" y="404765"/>
                  </a:lnTo>
                  <a:lnTo>
                    <a:pt x="135327" y="448819"/>
                  </a:lnTo>
                  <a:lnTo>
                    <a:pt x="173739" y="467906"/>
                  </a:lnTo>
                  <a:lnTo>
                    <a:pt x="215651" y="486017"/>
                  </a:lnTo>
                  <a:lnTo>
                    <a:pt x="261053" y="501681"/>
                  </a:lnTo>
                  <a:lnTo>
                    <a:pt x="309948" y="515379"/>
                  </a:lnTo>
                  <a:lnTo>
                    <a:pt x="361896" y="526637"/>
                  </a:lnTo>
                  <a:lnTo>
                    <a:pt x="416026" y="535938"/>
                  </a:lnTo>
                  <a:lnTo>
                    <a:pt x="472776" y="542790"/>
                  </a:lnTo>
                  <a:lnTo>
                    <a:pt x="531705" y="547196"/>
                  </a:lnTo>
                  <a:lnTo>
                    <a:pt x="591948" y="548178"/>
                  </a:lnTo>
                  <a:lnTo>
                    <a:pt x="652630" y="547196"/>
                  </a:lnTo>
                  <a:lnTo>
                    <a:pt x="711564" y="542790"/>
                  </a:lnTo>
                  <a:lnTo>
                    <a:pt x="768311" y="535938"/>
                  </a:lnTo>
                  <a:lnTo>
                    <a:pt x="822441" y="526637"/>
                  </a:lnTo>
                  <a:lnTo>
                    <a:pt x="874389" y="515379"/>
                  </a:lnTo>
                  <a:lnTo>
                    <a:pt x="923284" y="501681"/>
                  </a:lnTo>
                  <a:lnTo>
                    <a:pt x="968681" y="486017"/>
                  </a:lnTo>
                  <a:lnTo>
                    <a:pt x="1010594" y="467906"/>
                  </a:lnTo>
                  <a:lnTo>
                    <a:pt x="1049007" y="448819"/>
                  </a:lnTo>
                  <a:lnTo>
                    <a:pt x="1083059" y="427777"/>
                  </a:lnTo>
                  <a:lnTo>
                    <a:pt x="1157709" y="355823"/>
                  </a:lnTo>
                  <a:lnTo>
                    <a:pt x="1180839" y="302475"/>
                  </a:lnTo>
                  <a:lnTo>
                    <a:pt x="1183899" y="274090"/>
                  </a:lnTo>
                  <a:lnTo>
                    <a:pt x="1180839" y="246189"/>
                  </a:lnTo>
                  <a:lnTo>
                    <a:pt x="1157709" y="192838"/>
                  </a:lnTo>
                  <a:lnTo>
                    <a:pt x="1112742" y="143892"/>
                  </a:lnTo>
                  <a:lnTo>
                    <a:pt x="1049007" y="99853"/>
                  </a:lnTo>
                  <a:lnTo>
                    <a:pt x="1010594" y="80272"/>
                  </a:lnTo>
                  <a:lnTo>
                    <a:pt x="968681" y="62650"/>
                  </a:lnTo>
                  <a:lnTo>
                    <a:pt x="923284" y="46987"/>
                  </a:lnTo>
                  <a:lnTo>
                    <a:pt x="874389" y="33281"/>
                  </a:lnTo>
                  <a:lnTo>
                    <a:pt x="822441" y="21539"/>
                  </a:lnTo>
                  <a:lnTo>
                    <a:pt x="768311" y="12729"/>
                  </a:lnTo>
                  <a:lnTo>
                    <a:pt x="711564" y="5875"/>
                  </a:lnTo>
                  <a:lnTo>
                    <a:pt x="652630" y="1469"/>
                  </a:lnTo>
                  <a:lnTo>
                    <a:pt x="591948" y="0"/>
                  </a:lnTo>
                  <a:close/>
                </a:path>
              </a:pathLst>
            </a:custGeom>
            <a:solidFill>
              <a:srgbClr val="BDA2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658614" y="4454585"/>
              <a:ext cx="1610360" cy="1174750"/>
            </a:xfrm>
            <a:custGeom>
              <a:avLst/>
              <a:gdLst/>
              <a:ahLst/>
              <a:cxnLst/>
              <a:rect l="l" t="t" r="r" b="b"/>
              <a:pathLst>
                <a:path w="1610360" h="1174750">
                  <a:moveTo>
                    <a:pt x="290519" y="0"/>
                  </a:moveTo>
                  <a:lnTo>
                    <a:pt x="1319670" y="0"/>
                  </a:lnTo>
                  <a:lnTo>
                    <a:pt x="1371613" y="6361"/>
                  </a:lnTo>
                  <a:lnTo>
                    <a:pt x="1420727" y="24472"/>
                  </a:lnTo>
                  <a:lnTo>
                    <a:pt x="1465904" y="53110"/>
                  </a:lnTo>
                  <a:lnTo>
                    <a:pt x="1506504" y="91285"/>
                  </a:lnTo>
                  <a:lnTo>
                    <a:pt x="1541648" y="138027"/>
                  </a:lnTo>
                  <a:lnTo>
                    <a:pt x="1570238" y="191869"/>
                  </a:lnTo>
                  <a:lnTo>
                    <a:pt x="1591850" y="252064"/>
                  </a:lnTo>
                  <a:lnTo>
                    <a:pt x="1605383" y="317408"/>
                  </a:lnTo>
                  <a:lnTo>
                    <a:pt x="1609965" y="386664"/>
                  </a:lnTo>
                  <a:lnTo>
                    <a:pt x="1609965" y="788252"/>
                  </a:lnTo>
                  <a:lnTo>
                    <a:pt x="1605383" y="857501"/>
                  </a:lnTo>
                  <a:lnTo>
                    <a:pt x="1591850" y="922849"/>
                  </a:lnTo>
                  <a:lnTo>
                    <a:pt x="1570238" y="983044"/>
                  </a:lnTo>
                  <a:lnTo>
                    <a:pt x="1541648" y="1036890"/>
                  </a:lnTo>
                  <a:lnTo>
                    <a:pt x="1506504" y="1083624"/>
                  </a:lnTo>
                  <a:lnTo>
                    <a:pt x="1465904" y="1121802"/>
                  </a:lnTo>
                  <a:lnTo>
                    <a:pt x="1420727" y="1150433"/>
                  </a:lnTo>
                  <a:lnTo>
                    <a:pt x="1371613" y="1168552"/>
                  </a:lnTo>
                  <a:lnTo>
                    <a:pt x="1319670" y="1174661"/>
                  </a:lnTo>
                  <a:lnTo>
                    <a:pt x="290519" y="1174661"/>
                  </a:lnTo>
                  <a:lnTo>
                    <a:pt x="238566" y="1168552"/>
                  </a:lnTo>
                  <a:lnTo>
                    <a:pt x="189458" y="1150433"/>
                  </a:lnTo>
                  <a:lnTo>
                    <a:pt x="144276" y="1121802"/>
                  </a:lnTo>
                  <a:lnTo>
                    <a:pt x="103674" y="1083624"/>
                  </a:lnTo>
                  <a:lnTo>
                    <a:pt x="68540" y="1036890"/>
                  </a:lnTo>
                  <a:lnTo>
                    <a:pt x="39941" y="983044"/>
                  </a:lnTo>
                  <a:lnTo>
                    <a:pt x="18330" y="922849"/>
                  </a:lnTo>
                  <a:lnTo>
                    <a:pt x="4795" y="857501"/>
                  </a:lnTo>
                  <a:lnTo>
                    <a:pt x="0" y="788252"/>
                  </a:lnTo>
                  <a:lnTo>
                    <a:pt x="0" y="386664"/>
                  </a:lnTo>
                  <a:lnTo>
                    <a:pt x="4795" y="317408"/>
                  </a:lnTo>
                  <a:lnTo>
                    <a:pt x="18330" y="252064"/>
                  </a:lnTo>
                  <a:lnTo>
                    <a:pt x="39941" y="191869"/>
                  </a:lnTo>
                  <a:lnTo>
                    <a:pt x="68540" y="138027"/>
                  </a:lnTo>
                  <a:lnTo>
                    <a:pt x="103674" y="91285"/>
                  </a:lnTo>
                  <a:lnTo>
                    <a:pt x="144276" y="53110"/>
                  </a:lnTo>
                  <a:lnTo>
                    <a:pt x="189458" y="24472"/>
                  </a:lnTo>
                  <a:lnTo>
                    <a:pt x="238566" y="6361"/>
                  </a:lnTo>
                  <a:lnTo>
                    <a:pt x="290519" y="0"/>
                  </a:lnTo>
                  <a:close/>
                </a:path>
              </a:pathLst>
            </a:custGeom>
            <a:ln w="11294">
              <a:solidFill>
                <a:srgbClr val="057B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63377" y="4787409"/>
              <a:ext cx="326692" cy="482640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3298265" y="5693856"/>
              <a:ext cx="3967479" cy="673735"/>
            </a:xfrm>
            <a:custGeom>
              <a:avLst/>
              <a:gdLst/>
              <a:ahLst/>
              <a:cxnLst/>
              <a:rect l="l" t="t" r="r" b="b"/>
              <a:pathLst>
                <a:path w="3967479" h="673735">
                  <a:moveTo>
                    <a:pt x="197972" y="0"/>
                  </a:moveTo>
                  <a:lnTo>
                    <a:pt x="3769319" y="0"/>
                  </a:lnTo>
                  <a:lnTo>
                    <a:pt x="3814505" y="5878"/>
                  </a:lnTo>
                  <a:lnTo>
                    <a:pt x="3856195" y="22758"/>
                  </a:lnTo>
                  <a:lnTo>
                    <a:pt x="3892862" y="48945"/>
                  </a:lnTo>
                  <a:lnTo>
                    <a:pt x="3923640" y="83202"/>
                  </a:lnTo>
                  <a:lnTo>
                    <a:pt x="3946997" y="124560"/>
                  </a:lnTo>
                  <a:lnTo>
                    <a:pt x="3962052" y="171057"/>
                  </a:lnTo>
                  <a:lnTo>
                    <a:pt x="3967295" y="221712"/>
                  </a:lnTo>
                  <a:lnTo>
                    <a:pt x="3967295" y="451998"/>
                  </a:lnTo>
                  <a:lnTo>
                    <a:pt x="3962052" y="502657"/>
                  </a:lnTo>
                  <a:lnTo>
                    <a:pt x="3946997" y="549154"/>
                  </a:lnTo>
                  <a:lnTo>
                    <a:pt x="3923640" y="590262"/>
                  </a:lnTo>
                  <a:lnTo>
                    <a:pt x="3892862" y="624765"/>
                  </a:lnTo>
                  <a:lnTo>
                    <a:pt x="3856195" y="650962"/>
                  </a:lnTo>
                  <a:lnTo>
                    <a:pt x="3814505" y="667594"/>
                  </a:lnTo>
                  <a:lnTo>
                    <a:pt x="3769319" y="673477"/>
                  </a:lnTo>
                  <a:lnTo>
                    <a:pt x="197972" y="673477"/>
                  </a:lnTo>
                  <a:lnTo>
                    <a:pt x="152791" y="667594"/>
                  </a:lnTo>
                  <a:lnTo>
                    <a:pt x="111101" y="650962"/>
                  </a:lnTo>
                  <a:lnTo>
                    <a:pt x="74431" y="624765"/>
                  </a:lnTo>
                  <a:lnTo>
                    <a:pt x="43654" y="590262"/>
                  </a:lnTo>
                  <a:lnTo>
                    <a:pt x="20296" y="549154"/>
                  </a:lnTo>
                  <a:lnTo>
                    <a:pt x="5455" y="502657"/>
                  </a:lnTo>
                  <a:lnTo>
                    <a:pt x="0" y="451998"/>
                  </a:lnTo>
                  <a:lnTo>
                    <a:pt x="0" y="221712"/>
                  </a:lnTo>
                  <a:lnTo>
                    <a:pt x="5455" y="171057"/>
                  </a:lnTo>
                  <a:lnTo>
                    <a:pt x="20296" y="124560"/>
                  </a:lnTo>
                  <a:lnTo>
                    <a:pt x="43654" y="83202"/>
                  </a:lnTo>
                  <a:lnTo>
                    <a:pt x="74431" y="48945"/>
                  </a:lnTo>
                  <a:lnTo>
                    <a:pt x="111101" y="22758"/>
                  </a:lnTo>
                  <a:lnTo>
                    <a:pt x="152791" y="5878"/>
                  </a:lnTo>
                  <a:lnTo>
                    <a:pt x="197972" y="0"/>
                  </a:lnTo>
                  <a:close/>
                </a:path>
              </a:pathLst>
            </a:custGeom>
            <a:ln w="78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2080188" y="1690189"/>
            <a:ext cx="541020" cy="2184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spc="-100" dirty="0">
                <a:solidFill>
                  <a:srgbClr val="FFFFFF"/>
                </a:solidFill>
                <a:latin typeface="Tahoma"/>
                <a:cs typeface="Tahoma"/>
              </a:rPr>
              <a:t>Z</a:t>
            </a:r>
            <a:r>
              <a:rPr sz="1250" spc="-85" dirty="0">
                <a:solidFill>
                  <a:srgbClr val="FFFFFF"/>
                </a:solidFill>
                <a:latin typeface="Tahoma"/>
                <a:cs typeface="Tahoma"/>
              </a:rPr>
              <a:t>am</a:t>
            </a:r>
            <a:r>
              <a:rPr sz="1250" spc="-55" dirty="0">
                <a:solidFill>
                  <a:srgbClr val="FFFFFF"/>
                </a:solidFill>
                <a:latin typeface="Tahoma"/>
                <a:cs typeface="Tahoma"/>
              </a:rPr>
              <a:t>f</a:t>
            </a:r>
            <a:r>
              <a:rPr sz="1250" spc="-65" dirty="0">
                <a:solidFill>
                  <a:srgbClr val="FFFFFF"/>
                </a:solidFill>
                <a:latin typeface="Tahoma"/>
                <a:cs typeface="Tahoma"/>
              </a:rPr>
              <a:t>ara</a:t>
            </a:r>
            <a:endParaRPr sz="125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177975" y="1842896"/>
            <a:ext cx="351790" cy="2184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spc="-60" dirty="0">
                <a:solidFill>
                  <a:srgbClr val="FFFFFF"/>
                </a:solidFill>
                <a:latin typeface="Tahoma"/>
                <a:cs typeface="Tahoma"/>
              </a:rPr>
              <a:t>State</a:t>
            </a:r>
            <a:endParaRPr sz="125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054033" y="1690189"/>
            <a:ext cx="495934" cy="2184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spc="-100" dirty="0">
                <a:solidFill>
                  <a:srgbClr val="FFFFFF"/>
                </a:solidFill>
                <a:latin typeface="Tahoma"/>
                <a:cs typeface="Tahoma"/>
              </a:rPr>
              <a:t>K</a:t>
            </a:r>
            <a:r>
              <a:rPr sz="1250" spc="-70" dirty="0">
                <a:solidFill>
                  <a:srgbClr val="FFFFFF"/>
                </a:solidFill>
                <a:latin typeface="Tahoma"/>
                <a:cs typeface="Tahoma"/>
              </a:rPr>
              <a:t>aduna</a:t>
            </a:r>
            <a:endParaRPr sz="125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127375" y="1842896"/>
            <a:ext cx="351790" cy="2184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spc="-60" dirty="0">
                <a:solidFill>
                  <a:srgbClr val="FFFFFF"/>
                </a:solidFill>
                <a:latin typeface="Tahoma"/>
                <a:cs typeface="Tahoma"/>
              </a:rPr>
              <a:t>State</a:t>
            </a:r>
            <a:endParaRPr sz="125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999091" y="1690189"/>
            <a:ext cx="518159" cy="2184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spc="-55" dirty="0">
                <a:solidFill>
                  <a:srgbClr val="FFFFFF"/>
                </a:solidFill>
                <a:latin typeface="Tahoma"/>
                <a:cs typeface="Tahoma"/>
              </a:rPr>
              <a:t>Pla</a:t>
            </a:r>
            <a:r>
              <a:rPr sz="1250" spc="-2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50" spc="-1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250" spc="-70" dirty="0">
                <a:solidFill>
                  <a:srgbClr val="FFFFFF"/>
                </a:solidFill>
                <a:latin typeface="Tahoma"/>
                <a:cs typeface="Tahoma"/>
              </a:rPr>
              <a:t>eau</a:t>
            </a:r>
            <a:endParaRPr sz="125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075918" y="1842896"/>
            <a:ext cx="351790" cy="2184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spc="-60" dirty="0">
                <a:solidFill>
                  <a:srgbClr val="FFFFFF"/>
                </a:solidFill>
                <a:latin typeface="Tahoma"/>
                <a:cs typeface="Tahoma"/>
              </a:rPr>
              <a:t>State</a:t>
            </a:r>
            <a:endParaRPr sz="1250">
              <a:latin typeface="Tahoma"/>
              <a:cs typeface="Tahom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974864" y="1690189"/>
            <a:ext cx="435609" cy="2184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spc="-29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250" spc="-65" dirty="0">
                <a:solidFill>
                  <a:srgbClr val="FFFFFF"/>
                </a:solidFill>
                <a:latin typeface="Tahoma"/>
                <a:cs typeface="Tahoma"/>
              </a:rPr>
              <a:t>ar</a:t>
            </a:r>
            <a:r>
              <a:rPr sz="1250" spc="-70" dirty="0">
                <a:solidFill>
                  <a:srgbClr val="FFFFFF"/>
                </a:solidFill>
                <a:latin typeface="Tahoma"/>
                <a:cs typeface="Tahoma"/>
              </a:rPr>
              <a:t>aba</a:t>
            </a:r>
            <a:endParaRPr sz="1250">
              <a:latin typeface="Tahoma"/>
              <a:cs typeface="Tahom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023755" y="1842896"/>
            <a:ext cx="351790" cy="2184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spc="-60" dirty="0">
                <a:solidFill>
                  <a:srgbClr val="FFFFFF"/>
                </a:solidFill>
                <a:latin typeface="Tahoma"/>
                <a:cs typeface="Tahoma"/>
              </a:rPr>
              <a:t>State</a:t>
            </a:r>
            <a:endParaRPr sz="1250">
              <a:latin typeface="Tahoma"/>
              <a:cs typeface="Tahom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367112" y="4678178"/>
            <a:ext cx="570865" cy="1714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50" spc="-55" dirty="0">
                <a:solidFill>
                  <a:srgbClr val="057BAE"/>
                </a:solidFill>
                <a:latin typeface="Tahoma"/>
                <a:cs typeface="Tahoma"/>
              </a:rPr>
              <a:t>Community</a:t>
            </a:r>
            <a:endParaRPr sz="950">
              <a:latin typeface="Tahoma"/>
              <a:cs typeface="Tahom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367108" y="4800244"/>
            <a:ext cx="322580" cy="1714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50" spc="-55" dirty="0">
                <a:solidFill>
                  <a:srgbClr val="057BAE"/>
                </a:solidFill>
                <a:latin typeface="Tahoma"/>
                <a:cs typeface="Tahoma"/>
              </a:rPr>
              <a:t>Sa</a:t>
            </a:r>
            <a:r>
              <a:rPr sz="950" spc="-45" dirty="0">
                <a:solidFill>
                  <a:srgbClr val="057BAE"/>
                </a:solidFill>
                <a:latin typeface="Tahoma"/>
                <a:cs typeface="Tahoma"/>
              </a:rPr>
              <a:t>f</a:t>
            </a:r>
            <a:r>
              <a:rPr sz="950" spc="-55" dirty="0">
                <a:solidFill>
                  <a:srgbClr val="057BAE"/>
                </a:solidFill>
                <a:latin typeface="Tahoma"/>
                <a:cs typeface="Tahoma"/>
              </a:rPr>
              <a:t>e</a:t>
            </a:r>
            <a:r>
              <a:rPr sz="950" spc="-45" dirty="0">
                <a:solidFill>
                  <a:srgbClr val="057BAE"/>
                </a:solidFill>
                <a:latin typeface="Tahoma"/>
                <a:cs typeface="Tahoma"/>
              </a:rPr>
              <a:t>t</a:t>
            </a:r>
            <a:r>
              <a:rPr sz="950" spc="-50" dirty="0">
                <a:solidFill>
                  <a:srgbClr val="057BAE"/>
                </a:solidFill>
                <a:latin typeface="Tahoma"/>
                <a:cs typeface="Tahoma"/>
              </a:rPr>
              <a:t>y</a:t>
            </a:r>
            <a:endParaRPr sz="950">
              <a:latin typeface="Tahoma"/>
              <a:cs typeface="Tahom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104273" y="4531633"/>
            <a:ext cx="68707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950" b="1" spc="-260" dirty="0">
                <a:solidFill>
                  <a:srgbClr val="057BAE"/>
                </a:solidFill>
                <a:latin typeface="Trebuchet MS"/>
                <a:cs typeface="Trebuchet MS"/>
              </a:rPr>
              <a:t>8</a:t>
            </a:r>
            <a:r>
              <a:rPr sz="1425" spc="-44" baseline="2923" dirty="0">
                <a:solidFill>
                  <a:srgbClr val="057BAE"/>
                </a:solidFill>
                <a:latin typeface="Tahoma"/>
                <a:cs typeface="Tahoma"/>
              </a:rPr>
              <a:t>P</a:t>
            </a:r>
            <a:r>
              <a:rPr sz="1425" spc="-67" baseline="2923" dirty="0">
                <a:solidFill>
                  <a:srgbClr val="057BAE"/>
                </a:solidFill>
                <a:latin typeface="Tahoma"/>
                <a:cs typeface="Tahoma"/>
              </a:rPr>
              <a:t>artners</a:t>
            </a:r>
            <a:endParaRPr sz="1425" baseline="2923">
              <a:latin typeface="Tahoma"/>
              <a:cs typeface="Tahom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104273" y="5165945"/>
            <a:ext cx="1044575" cy="1714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50" b="1" spc="-55" dirty="0">
                <a:solidFill>
                  <a:srgbClr val="057BAE"/>
                </a:solidFill>
                <a:latin typeface="Tahoma"/>
                <a:cs typeface="Tahoma"/>
              </a:rPr>
              <a:t>(2</a:t>
            </a:r>
            <a:r>
              <a:rPr sz="950" b="1" spc="-30" dirty="0">
                <a:solidFill>
                  <a:srgbClr val="057BAE"/>
                </a:solidFill>
                <a:latin typeface="Tahoma"/>
                <a:cs typeface="Tahoma"/>
              </a:rPr>
              <a:t> </a:t>
            </a:r>
            <a:r>
              <a:rPr sz="950" b="1" spc="-55" dirty="0">
                <a:solidFill>
                  <a:srgbClr val="057BAE"/>
                </a:solidFill>
                <a:latin typeface="Tahoma"/>
                <a:cs typeface="Tahoma"/>
              </a:rPr>
              <a:t>per</a:t>
            </a:r>
            <a:r>
              <a:rPr sz="950" b="1" spc="-30" dirty="0">
                <a:solidFill>
                  <a:srgbClr val="057BAE"/>
                </a:solidFill>
                <a:latin typeface="Tahoma"/>
                <a:cs typeface="Tahoma"/>
              </a:rPr>
              <a:t> </a:t>
            </a:r>
            <a:r>
              <a:rPr sz="950" b="1" spc="-60" dirty="0">
                <a:solidFill>
                  <a:srgbClr val="057BAE"/>
                </a:solidFill>
                <a:latin typeface="Tahoma"/>
                <a:cs typeface="Tahoma"/>
              </a:rPr>
              <a:t>community)</a:t>
            </a:r>
            <a:endParaRPr sz="950">
              <a:latin typeface="Tahoma"/>
              <a:cs typeface="Tahoma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2079437" y="2205752"/>
            <a:ext cx="2933700" cy="3025775"/>
            <a:chOff x="2079437" y="2205752"/>
            <a:chExt cx="2933700" cy="3025775"/>
          </a:xfrm>
        </p:grpSpPr>
        <p:sp>
          <p:nvSpPr>
            <p:cNvPr id="39" name="object 39"/>
            <p:cNvSpPr/>
            <p:nvPr/>
          </p:nvSpPr>
          <p:spPr>
            <a:xfrm>
              <a:off x="2082930" y="4534860"/>
              <a:ext cx="0" cy="692785"/>
            </a:xfrm>
            <a:custGeom>
              <a:avLst/>
              <a:gdLst/>
              <a:ahLst/>
              <a:cxnLst/>
              <a:rect l="l" t="t" r="r" b="b"/>
              <a:pathLst>
                <a:path h="692785">
                  <a:moveTo>
                    <a:pt x="0" y="0"/>
                  </a:moveTo>
                  <a:lnTo>
                    <a:pt x="0" y="692557"/>
                  </a:lnTo>
                </a:path>
              </a:pathLst>
            </a:custGeom>
            <a:ln w="6966">
              <a:solidFill>
                <a:srgbClr val="B3B3B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209763" y="2216864"/>
              <a:ext cx="69850" cy="332740"/>
            </a:xfrm>
            <a:custGeom>
              <a:avLst/>
              <a:gdLst/>
              <a:ahLst/>
              <a:cxnLst/>
              <a:rect l="l" t="t" r="r" b="b"/>
              <a:pathLst>
                <a:path w="69850" h="332739">
                  <a:moveTo>
                    <a:pt x="34924" y="0"/>
                  </a:moveTo>
                  <a:lnTo>
                    <a:pt x="34924" y="332568"/>
                  </a:lnTo>
                </a:path>
                <a:path w="69850" h="332739">
                  <a:moveTo>
                    <a:pt x="0" y="281909"/>
                  </a:moveTo>
                  <a:lnTo>
                    <a:pt x="34924" y="332327"/>
                  </a:lnTo>
                </a:path>
                <a:path w="69850" h="332739">
                  <a:moveTo>
                    <a:pt x="69626" y="281909"/>
                  </a:moveTo>
                  <a:lnTo>
                    <a:pt x="34924" y="332327"/>
                  </a:lnTo>
                </a:path>
              </a:pathLst>
            </a:custGeom>
            <a:ln w="22197">
              <a:solidFill>
                <a:srgbClr val="32736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602080" y="2553595"/>
              <a:ext cx="1410970" cy="532130"/>
            </a:xfrm>
            <a:custGeom>
              <a:avLst/>
              <a:gdLst/>
              <a:ahLst/>
              <a:cxnLst/>
              <a:rect l="l" t="t" r="r" b="b"/>
              <a:pathLst>
                <a:path w="1410970" h="532130">
                  <a:moveTo>
                    <a:pt x="1156622" y="0"/>
                  </a:moveTo>
                  <a:lnTo>
                    <a:pt x="254509" y="0"/>
                  </a:lnTo>
                  <a:lnTo>
                    <a:pt x="209109" y="4646"/>
                  </a:lnTo>
                  <a:lnTo>
                    <a:pt x="166110" y="18107"/>
                  </a:lnTo>
                  <a:lnTo>
                    <a:pt x="126385" y="39156"/>
                  </a:lnTo>
                  <a:lnTo>
                    <a:pt x="90806" y="67297"/>
                  </a:lnTo>
                  <a:lnTo>
                    <a:pt x="60246" y="101559"/>
                  </a:lnTo>
                  <a:lnTo>
                    <a:pt x="34927" y="141443"/>
                  </a:lnTo>
                  <a:lnTo>
                    <a:pt x="16156" y="185741"/>
                  </a:lnTo>
                  <a:lnTo>
                    <a:pt x="4154" y="233707"/>
                  </a:lnTo>
                  <a:lnTo>
                    <a:pt x="0" y="284604"/>
                  </a:lnTo>
                  <a:lnTo>
                    <a:pt x="0" y="532018"/>
                  </a:lnTo>
                  <a:lnTo>
                    <a:pt x="1410901" y="532018"/>
                  </a:lnTo>
                  <a:lnTo>
                    <a:pt x="1410901" y="284604"/>
                  </a:lnTo>
                  <a:lnTo>
                    <a:pt x="1406973" y="233707"/>
                  </a:lnTo>
                  <a:lnTo>
                    <a:pt x="1394967" y="185741"/>
                  </a:lnTo>
                  <a:lnTo>
                    <a:pt x="1376197" y="141443"/>
                  </a:lnTo>
                  <a:lnTo>
                    <a:pt x="1350874" y="101559"/>
                  </a:lnTo>
                  <a:lnTo>
                    <a:pt x="1320325" y="67297"/>
                  </a:lnTo>
                  <a:lnTo>
                    <a:pt x="1284739" y="39156"/>
                  </a:lnTo>
                  <a:lnTo>
                    <a:pt x="1245020" y="18107"/>
                  </a:lnTo>
                  <a:lnTo>
                    <a:pt x="1202018" y="4646"/>
                  </a:lnTo>
                  <a:lnTo>
                    <a:pt x="1156622" y="0"/>
                  </a:lnTo>
                  <a:close/>
                </a:path>
              </a:pathLst>
            </a:custGeom>
            <a:solidFill>
              <a:srgbClr val="4493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602080" y="3281881"/>
              <a:ext cx="1410970" cy="748030"/>
            </a:xfrm>
            <a:custGeom>
              <a:avLst/>
              <a:gdLst/>
              <a:ahLst/>
              <a:cxnLst/>
              <a:rect l="l" t="t" r="r" b="b"/>
              <a:pathLst>
                <a:path w="1410970" h="748029">
                  <a:moveTo>
                    <a:pt x="1410901" y="0"/>
                  </a:moveTo>
                  <a:lnTo>
                    <a:pt x="0" y="0"/>
                  </a:lnTo>
                  <a:lnTo>
                    <a:pt x="0" y="286085"/>
                  </a:lnTo>
                  <a:lnTo>
                    <a:pt x="2407" y="348484"/>
                  </a:lnTo>
                  <a:lnTo>
                    <a:pt x="9169" y="408438"/>
                  </a:lnTo>
                  <a:lnTo>
                    <a:pt x="20081" y="465213"/>
                  </a:lnTo>
                  <a:lnTo>
                    <a:pt x="34927" y="518568"/>
                  </a:lnTo>
                  <a:lnTo>
                    <a:pt x="53262" y="567756"/>
                  </a:lnTo>
                  <a:lnTo>
                    <a:pt x="74872" y="612043"/>
                  </a:lnTo>
                  <a:lnTo>
                    <a:pt x="99320" y="651203"/>
                  </a:lnTo>
                  <a:lnTo>
                    <a:pt x="126385" y="684241"/>
                  </a:lnTo>
                  <a:lnTo>
                    <a:pt x="155848" y="711161"/>
                  </a:lnTo>
                  <a:lnTo>
                    <a:pt x="254509" y="747629"/>
                  </a:lnTo>
                  <a:lnTo>
                    <a:pt x="1156622" y="747629"/>
                  </a:lnTo>
                  <a:lnTo>
                    <a:pt x="1224061" y="730984"/>
                  </a:lnTo>
                  <a:lnTo>
                    <a:pt x="1284739" y="684241"/>
                  </a:lnTo>
                  <a:lnTo>
                    <a:pt x="1311810" y="651203"/>
                  </a:lnTo>
                  <a:lnTo>
                    <a:pt x="1336252" y="612043"/>
                  </a:lnTo>
                  <a:lnTo>
                    <a:pt x="1357862" y="567756"/>
                  </a:lnTo>
                  <a:lnTo>
                    <a:pt x="1376197" y="518568"/>
                  </a:lnTo>
                  <a:lnTo>
                    <a:pt x="1390823" y="465213"/>
                  </a:lnTo>
                  <a:lnTo>
                    <a:pt x="1401951" y="408438"/>
                  </a:lnTo>
                  <a:lnTo>
                    <a:pt x="1408719" y="348484"/>
                  </a:lnTo>
                  <a:lnTo>
                    <a:pt x="1410901" y="286085"/>
                  </a:lnTo>
                  <a:lnTo>
                    <a:pt x="1410901" y="0"/>
                  </a:lnTo>
                  <a:close/>
                </a:path>
              </a:pathLst>
            </a:custGeom>
            <a:solidFill>
              <a:srgbClr val="215C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63881" y="4004257"/>
              <a:ext cx="86476" cy="374851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3602080" y="3019542"/>
              <a:ext cx="1410970" cy="270510"/>
            </a:xfrm>
            <a:custGeom>
              <a:avLst/>
              <a:gdLst/>
              <a:ahLst/>
              <a:cxnLst/>
              <a:rect l="l" t="t" r="r" b="b"/>
              <a:pathLst>
                <a:path w="1410970" h="270510">
                  <a:moveTo>
                    <a:pt x="1410901" y="0"/>
                  </a:moveTo>
                  <a:lnTo>
                    <a:pt x="0" y="0"/>
                  </a:lnTo>
                  <a:lnTo>
                    <a:pt x="0" y="270175"/>
                  </a:lnTo>
                  <a:lnTo>
                    <a:pt x="1410901" y="270175"/>
                  </a:lnTo>
                  <a:lnTo>
                    <a:pt x="1410901" y="0"/>
                  </a:lnTo>
                  <a:close/>
                </a:path>
              </a:pathLst>
            </a:custGeom>
            <a:solidFill>
              <a:srgbClr val="3273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288342" y="2986257"/>
              <a:ext cx="45720" cy="121285"/>
            </a:xfrm>
            <a:custGeom>
              <a:avLst/>
              <a:gdLst/>
              <a:ahLst/>
              <a:cxnLst/>
              <a:rect l="l" t="t" r="r" b="b"/>
              <a:pathLst>
                <a:path w="45720" h="121285">
                  <a:moveTo>
                    <a:pt x="22700" y="0"/>
                  </a:moveTo>
                  <a:lnTo>
                    <a:pt x="22700" y="121138"/>
                  </a:lnTo>
                </a:path>
                <a:path w="45720" h="121285">
                  <a:moveTo>
                    <a:pt x="0" y="86878"/>
                  </a:moveTo>
                  <a:lnTo>
                    <a:pt x="22700" y="120660"/>
                  </a:lnTo>
                </a:path>
                <a:path w="45720" h="121285">
                  <a:moveTo>
                    <a:pt x="45400" y="86878"/>
                  </a:moveTo>
                  <a:lnTo>
                    <a:pt x="22700" y="120660"/>
                  </a:lnTo>
                </a:path>
              </a:pathLst>
            </a:custGeom>
            <a:ln w="185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335489" y="2216864"/>
              <a:ext cx="69850" cy="332740"/>
            </a:xfrm>
            <a:custGeom>
              <a:avLst/>
              <a:gdLst/>
              <a:ahLst/>
              <a:cxnLst/>
              <a:rect l="l" t="t" r="r" b="b"/>
              <a:pathLst>
                <a:path w="69850" h="332739">
                  <a:moveTo>
                    <a:pt x="34920" y="332568"/>
                  </a:moveTo>
                  <a:lnTo>
                    <a:pt x="34920" y="0"/>
                  </a:lnTo>
                </a:path>
                <a:path w="69850" h="332739">
                  <a:moveTo>
                    <a:pt x="0" y="50403"/>
                  </a:moveTo>
                  <a:lnTo>
                    <a:pt x="34920" y="0"/>
                  </a:lnTo>
                </a:path>
                <a:path w="69850" h="332739">
                  <a:moveTo>
                    <a:pt x="69628" y="50403"/>
                  </a:moveTo>
                  <a:lnTo>
                    <a:pt x="34920" y="0"/>
                  </a:lnTo>
                </a:path>
              </a:pathLst>
            </a:custGeom>
            <a:ln w="22197">
              <a:solidFill>
                <a:srgbClr val="32736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98126" y="4697347"/>
              <a:ext cx="285423" cy="355230"/>
            </a:xfrm>
            <a:prstGeom prst="rect">
              <a:avLst/>
            </a:prstGeom>
          </p:spPr>
        </p:pic>
      </p:grpSp>
      <p:sp>
        <p:nvSpPr>
          <p:cNvPr id="48" name="object 48"/>
          <p:cNvSpPr txBox="1"/>
          <p:nvPr/>
        </p:nvSpPr>
        <p:spPr>
          <a:xfrm>
            <a:off x="4308678" y="4678178"/>
            <a:ext cx="570865" cy="1714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50" spc="-55" dirty="0">
                <a:solidFill>
                  <a:srgbClr val="327364"/>
                </a:solidFill>
                <a:latin typeface="Tahoma"/>
                <a:cs typeface="Tahoma"/>
              </a:rPr>
              <a:t>Community</a:t>
            </a:r>
            <a:endParaRPr sz="950">
              <a:latin typeface="Tahoma"/>
              <a:cs typeface="Tahom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308664" y="4800244"/>
            <a:ext cx="322580" cy="1714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50" spc="-55" dirty="0">
                <a:solidFill>
                  <a:srgbClr val="327364"/>
                </a:solidFill>
                <a:latin typeface="Tahoma"/>
                <a:cs typeface="Tahoma"/>
              </a:rPr>
              <a:t>Sa</a:t>
            </a:r>
            <a:r>
              <a:rPr sz="950" spc="-45" dirty="0">
                <a:solidFill>
                  <a:srgbClr val="327364"/>
                </a:solidFill>
                <a:latin typeface="Tahoma"/>
                <a:cs typeface="Tahoma"/>
              </a:rPr>
              <a:t>f</a:t>
            </a:r>
            <a:r>
              <a:rPr sz="950" spc="-55" dirty="0">
                <a:solidFill>
                  <a:srgbClr val="327364"/>
                </a:solidFill>
                <a:latin typeface="Tahoma"/>
                <a:cs typeface="Tahoma"/>
              </a:rPr>
              <a:t>e</a:t>
            </a:r>
            <a:r>
              <a:rPr sz="950" spc="-45" dirty="0">
                <a:solidFill>
                  <a:srgbClr val="327364"/>
                </a:solidFill>
                <a:latin typeface="Tahoma"/>
                <a:cs typeface="Tahoma"/>
              </a:rPr>
              <a:t>t</a:t>
            </a:r>
            <a:r>
              <a:rPr sz="950" spc="-50" dirty="0">
                <a:solidFill>
                  <a:srgbClr val="327364"/>
                </a:solidFill>
                <a:latin typeface="Tahoma"/>
                <a:cs typeface="Tahoma"/>
              </a:rPr>
              <a:t>y</a:t>
            </a:r>
            <a:endParaRPr sz="950">
              <a:latin typeface="Tahoma"/>
              <a:cs typeface="Tahoma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052192" y="4531633"/>
            <a:ext cx="680085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950" b="1" spc="-315" dirty="0">
                <a:solidFill>
                  <a:srgbClr val="327364"/>
                </a:solidFill>
                <a:latin typeface="Trebuchet MS"/>
                <a:cs typeface="Trebuchet MS"/>
              </a:rPr>
              <a:t>8</a:t>
            </a:r>
            <a:r>
              <a:rPr sz="1425" spc="-44" baseline="2923" dirty="0">
                <a:solidFill>
                  <a:srgbClr val="327364"/>
                </a:solidFill>
                <a:latin typeface="Tahoma"/>
                <a:cs typeface="Tahoma"/>
              </a:rPr>
              <a:t>P</a:t>
            </a:r>
            <a:r>
              <a:rPr sz="1425" spc="-67" baseline="2923" dirty="0">
                <a:solidFill>
                  <a:srgbClr val="327364"/>
                </a:solidFill>
                <a:latin typeface="Tahoma"/>
                <a:cs typeface="Tahoma"/>
              </a:rPr>
              <a:t>artners</a:t>
            </a:r>
            <a:endParaRPr sz="1425" baseline="2923">
              <a:latin typeface="Tahoma"/>
              <a:cs typeface="Tahom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052192" y="5165945"/>
            <a:ext cx="1044575" cy="1714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50" b="1" spc="-55" dirty="0">
                <a:solidFill>
                  <a:srgbClr val="327364"/>
                </a:solidFill>
                <a:latin typeface="Tahoma"/>
                <a:cs typeface="Tahoma"/>
              </a:rPr>
              <a:t>(2</a:t>
            </a:r>
            <a:r>
              <a:rPr sz="950" b="1" spc="-30" dirty="0">
                <a:solidFill>
                  <a:srgbClr val="327364"/>
                </a:solidFill>
                <a:latin typeface="Tahoma"/>
                <a:cs typeface="Tahoma"/>
              </a:rPr>
              <a:t> </a:t>
            </a:r>
            <a:r>
              <a:rPr sz="950" b="1" spc="-55" dirty="0">
                <a:solidFill>
                  <a:srgbClr val="327364"/>
                </a:solidFill>
                <a:latin typeface="Tahoma"/>
                <a:cs typeface="Tahoma"/>
              </a:rPr>
              <a:t>per</a:t>
            </a:r>
            <a:r>
              <a:rPr sz="950" b="1" spc="-30" dirty="0">
                <a:solidFill>
                  <a:srgbClr val="327364"/>
                </a:solidFill>
                <a:latin typeface="Tahoma"/>
                <a:cs typeface="Tahoma"/>
              </a:rPr>
              <a:t> </a:t>
            </a:r>
            <a:r>
              <a:rPr sz="950" b="1" spc="-60" dirty="0">
                <a:solidFill>
                  <a:srgbClr val="327364"/>
                </a:solidFill>
                <a:latin typeface="Tahoma"/>
                <a:cs typeface="Tahoma"/>
              </a:rPr>
              <a:t>community)</a:t>
            </a:r>
            <a:endParaRPr sz="950">
              <a:latin typeface="Tahoma"/>
              <a:cs typeface="Tahoma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3598134" y="2178969"/>
            <a:ext cx="3668395" cy="3436620"/>
            <a:chOff x="3598134" y="2178969"/>
            <a:chExt cx="3668395" cy="3436620"/>
          </a:xfrm>
        </p:grpSpPr>
        <p:sp>
          <p:nvSpPr>
            <p:cNvPr id="53" name="object 53"/>
            <p:cNvSpPr/>
            <p:nvPr/>
          </p:nvSpPr>
          <p:spPr>
            <a:xfrm>
              <a:off x="4031654" y="4534860"/>
              <a:ext cx="0" cy="692785"/>
            </a:xfrm>
            <a:custGeom>
              <a:avLst/>
              <a:gdLst/>
              <a:ahLst/>
              <a:cxnLst/>
              <a:rect l="l" t="t" r="r" b="b"/>
              <a:pathLst>
                <a:path h="692785">
                  <a:moveTo>
                    <a:pt x="0" y="0"/>
                  </a:moveTo>
                  <a:lnTo>
                    <a:pt x="0" y="692557"/>
                  </a:lnTo>
                </a:path>
              </a:pathLst>
            </a:custGeom>
            <a:ln w="6966">
              <a:solidFill>
                <a:srgbClr val="B3B3B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158488" y="2189446"/>
              <a:ext cx="69850" cy="332740"/>
            </a:xfrm>
            <a:custGeom>
              <a:avLst/>
              <a:gdLst/>
              <a:ahLst/>
              <a:cxnLst/>
              <a:rect l="l" t="t" r="r" b="b"/>
              <a:pathLst>
                <a:path w="69850" h="332739">
                  <a:moveTo>
                    <a:pt x="34920" y="0"/>
                  </a:moveTo>
                  <a:lnTo>
                    <a:pt x="34920" y="332579"/>
                  </a:lnTo>
                </a:path>
                <a:path w="69850" h="332739">
                  <a:moveTo>
                    <a:pt x="0" y="281917"/>
                  </a:moveTo>
                  <a:lnTo>
                    <a:pt x="34920" y="332338"/>
                  </a:lnTo>
                </a:path>
                <a:path w="69850" h="332739">
                  <a:moveTo>
                    <a:pt x="69629" y="281917"/>
                  </a:moveTo>
                  <a:lnTo>
                    <a:pt x="34920" y="332338"/>
                  </a:lnTo>
                </a:path>
              </a:pathLst>
            </a:custGeom>
            <a:ln w="22197">
              <a:solidFill>
                <a:srgbClr val="E471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550800" y="2522274"/>
              <a:ext cx="1410970" cy="669290"/>
            </a:xfrm>
            <a:custGeom>
              <a:avLst/>
              <a:gdLst/>
              <a:ahLst/>
              <a:cxnLst/>
              <a:rect l="l" t="t" r="r" b="b"/>
              <a:pathLst>
                <a:path w="1410970" h="669289">
                  <a:moveTo>
                    <a:pt x="1156618" y="0"/>
                  </a:moveTo>
                  <a:lnTo>
                    <a:pt x="254505" y="0"/>
                  </a:lnTo>
                  <a:lnTo>
                    <a:pt x="213469" y="4892"/>
                  </a:lnTo>
                  <a:lnTo>
                    <a:pt x="174401" y="18348"/>
                  </a:lnTo>
                  <a:lnTo>
                    <a:pt x="137944" y="40133"/>
                  </a:lnTo>
                  <a:lnTo>
                    <a:pt x="104551" y="69498"/>
                  </a:lnTo>
                  <a:lnTo>
                    <a:pt x="74869" y="105228"/>
                  </a:lnTo>
                  <a:lnTo>
                    <a:pt x="49330" y="147078"/>
                  </a:lnTo>
                  <a:lnTo>
                    <a:pt x="28597" y="193813"/>
                  </a:lnTo>
                  <a:lnTo>
                    <a:pt x="13096" y="245206"/>
                  </a:lnTo>
                  <a:lnTo>
                    <a:pt x="3495" y="300027"/>
                  </a:lnTo>
                  <a:lnTo>
                    <a:pt x="0" y="358023"/>
                  </a:lnTo>
                  <a:lnTo>
                    <a:pt x="0" y="669060"/>
                  </a:lnTo>
                  <a:lnTo>
                    <a:pt x="1410901" y="669060"/>
                  </a:lnTo>
                  <a:lnTo>
                    <a:pt x="1410901" y="358023"/>
                  </a:lnTo>
                  <a:lnTo>
                    <a:pt x="1407628" y="300027"/>
                  </a:lnTo>
                  <a:lnTo>
                    <a:pt x="1398023" y="245206"/>
                  </a:lnTo>
                  <a:lnTo>
                    <a:pt x="1382525" y="193813"/>
                  </a:lnTo>
                  <a:lnTo>
                    <a:pt x="1361793" y="147078"/>
                  </a:lnTo>
                  <a:lnTo>
                    <a:pt x="1336248" y="105228"/>
                  </a:lnTo>
                  <a:lnTo>
                    <a:pt x="1306565" y="69498"/>
                  </a:lnTo>
                  <a:lnTo>
                    <a:pt x="1273172" y="40133"/>
                  </a:lnTo>
                  <a:lnTo>
                    <a:pt x="1236722" y="18348"/>
                  </a:lnTo>
                  <a:lnTo>
                    <a:pt x="1197648" y="4892"/>
                  </a:lnTo>
                  <a:lnTo>
                    <a:pt x="1156618" y="0"/>
                  </a:lnTo>
                  <a:close/>
                </a:path>
              </a:pathLst>
            </a:custGeom>
            <a:solidFill>
              <a:srgbClr val="FF99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550800" y="3293631"/>
              <a:ext cx="1410970" cy="748030"/>
            </a:xfrm>
            <a:custGeom>
              <a:avLst/>
              <a:gdLst/>
              <a:ahLst/>
              <a:cxnLst/>
              <a:rect l="l" t="t" r="r" b="b"/>
              <a:pathLst>
                <a:path w="1410970" h="748029">
                  <a:moveTo>
                    <a:pt x="1410901" y="0"/>
                  </a:moveTo>
                  <a:lnTo>
                    <a:pt x="0" y="0"/>
                  </a:lnTo>
                  <a:lnTo>
                    <a:pt x="0" y="286077"/>
                  </a:lnTo>
                  <a:lnTo>
                    <a:pt x="2401" y="348480"/>
                  </a:lnTo>
                  <a:lnTo>
                    <a:pt x="9165" y="408434"/>
                  </a:lnTo>
                  <a:lnTo>
                    <a:pt x="20083" y="465217"/>
                  </a:lnTo>
                  <a:lnTo>
                    <a:pt x="34923" y="518558"/>
                  </a:lnTo>
                  <a:lnTo>
                    <a:pt x="53258" y="567749"/>
                  </a:lnTo>
                  <a:lnTo>
                    <a:pt x="74869" y="612047"/>
                  </a:lnTo>
                  <a:lnTo>
                    <a:pt x="99316" y="651203"/>
                  </a:lnTo>
                  <a:lnTo>
                    <a:pt x="126381" y="684241"/>
                  </a:lnTo>
                  <a:lnTo>
                    <a:pt x="155844" y="711155"/>
                  </a:lnTo>
                  <a:lnTo>
                    <a:pt x="254505" y="747623"/>
                  </a:lnTo>
                  <a:lnTo>
                    <a:pt x="1156618" y="747623"/>
                  </a:lnTo>
                  <a:lnTo>
                    <a:pt x="1224057" y="730976"/>
                  </a:lnTo>
                  <a:lnTo>
                    <a:pt x="1284735" y="684241"/>
                  </a:lnTo>
                  <a:lnTo>
                    <a:pt x="1311807" y="651203"/>
                  </a:lnTo>
                  <a:lnTo>
                    <a:pt x="1336248" y="612047"/>
                  </a:lnTo>
                  <a:lnTo>
                    <a:pt x="1357858" y="567749"/>
                  </a:lnTo>
                  <a:lnTo>
                    <a:pt x="1376193" y="518558"/>
                  </a:lnTo>
                  <a:lnTo>
                    <a:pt x="1390820" y="465217"/>
                  </a:lnTo>
                  <a:lnTo>
                    <a:pt x="1401951" y="408434"/>
                  </a:lnTo>
                  <a:lnTo>
                    <a:pt x="1408719" y="348480"/>
                  </a:lnTo>
                  <a:lnTo>
                    <a:pt x="1410901" y="286077"/>
                  </a:lnTo>
                  <a:lnTo>
                    <a:pt x="1410901" y="0"/>
                  </a:lnTo>
                  <a:close/>
                </a:path>
              </a:pathLst>
            </a:custGeom>
            <a:solidFill>
              <a:srgbClr val="BA4D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12598" y="4004257"/>
              <a:ext cx="86269" cy="374851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5550800" y="3039119"/>
              <a:ext cx="1410970" cy="270510"/>
            </a:xfrm>
            <a:custGeom>
              <a:avLst/>
              <a:gdLst/>
              <a:ahLst/>
              <a:cxnLst/>
              <a:rect l="l" t="t" r="r" b="b"/>
              <a:pathLst>
                <a:path w="1410970" h="270510">
                  <a:moveTo>
                    <a:pt x="1410901" y="0"/>
                  </a:moveTo>
                  <a:lnTo>
                    <a:pt x="0" y="0"/>
                  </a:lnTo>
                  <a:lnTo>
                    <a:pt x="0" y="270179"/>
                  </a:lnTo>
                  <a:lnTo>
                    <a:pt x="1410901" y="270179"/>
                  </a:lnTo>
                  <a:lnTo>
                    <a:pt x="1410901" y="0"/>
                  </a:lnTo>
                  <a:close/>
                </a:path>
              </a:pathLst>
            </a:custGeom>
            <a:solidFill>
              <a:srgbClr val="E47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233573" y="3017590"/>
              <a:ext cx="45720" cy="121285"/>
            </a:xfrm>
            <a:custGeom>
              <a:avLst/>
              <a:gdLst/>
              <a:ahLst/>
              <a:cxnLst/>
              <a:rect l="l" t="t" r="r" b="b"/>
              <a:pathLst>
                <a:path w="45720" h="121285">
                  <a:moveTo>
                    <a:pt x="22700" y="0"/>
                  </a:moveTo>
                  <a:lnTo>
                    <a:pt x="22700" y="121133"/>
                  </a:lnTo>
                </a:path>
                <a:path w="45720" h="121285">
                  <a:moveTo>
                    <a:pt x="0" y="86868"/>
                  </a:moveTo>
                  <a:lnTo>
                    <a:pt x="22700" y="120643"/>
                  </a:lnTo>
                </a:path>
                <a:path w="45720" h="121285">
                  <a:moveTo>
                    <a:pt x="45400" y="86868"/>
                  </a:moveTo>
                  <a:lnTo>
                    <a:pt x="22700" y="120643"/>
                  </a:lnTo>
                </a:path>
              </a:pathLst>
            </a:custGeom>
            <a:ln w="185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284213" y="2216864"/>
              <a:ext cx="69850" cy="332740"/>
            </a:xfrm>
            <a:custGeom>
              <a:avLst/>
              <a:gdLst/>
              <a:ahLst/>
              <a:cxnLst/>
              <a:rect l="l" t="t" r="r" b="b"/>
              <a:pathLst>
                <a:path w="69850" h="332739">
                  <a:moveTo>
                    <a:pt x="34922" y="332568"/>
                  </a:moveTo>
                  <a:lnTo>
                    <a:pt x="34922" y="0"/>
                  </a:lnTo>
                </a:path>
                <a:path w="69850" h="332739">
                  <a:moveTo>
                    <a:pt x="0" y="50403"/>
                  </a:moveTo>
                  <a:lnTo>
                    <a:pt x="34922" y="0"/>
                  </a:lnTo>
                </a:path>
                <a:path w="69850" h="332739">
                  <a:moveTo>
                    <a:pt x="69628" y="50403"/>
                  </a:moveTo>
                  <a:lnTo>
                    <a:pt x="34922" y="0"/>
                  </a:lnTo>
                </a:path>
              </a:pathLst>
            </a:custGeom>
            <a:ln w="22197">
              <a:solidFill>
                <a:srgbClr val="E471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603849" y="4450675"/>
              <a:ext cx="1610360" cy="1045844"/>
            </a:xfrm>
            <a:custGeom>
              <a:avLst/>
              <a:gdLst/>
              <a:ahLst/>
              <a:cxnLst/>
              <a:rect l="l" t="t" r="r" b="b"/>
              <a:pathLst>
                <a:path w="1610360" h="1045845">
                  <a:moveTo>
                    <a:pt x="290516" y="0"/>
                  </a:moveTo>
                  <a:lnTo>
                    <a:pt x="1319660" y="0"/>
                  </a:lnTo>
                  <a:lnTo>
                    <a:pt x="1371609" y="5627"/>
                  </a:lnTo>
                  <a:lnTo>
                    <a:pt x="1420723" y="21780"/>
                  </a:lnTo>
                  <a:lnTo>
                    <a:pt x="1465900" y="47228"/>
                  </a:lnTo>
                  <a:lnTo>
                    <a:pt x="1506501" y="81245"/>
                  </a:lnTo>
                  <a:lnTo>
                    <a:pt x="1541646" y="122847"/>
                  </a:lnTo>
                  <a:lnTo>
                    <a:pt x="1570235" y="170813"/>
                  </a:lnTo>
                  <a:lnTo>
                    <a:pt x="1591846" y="224414"/>
                  </a:lnTo>
                  <a:lnTo>
                    <a:pt x="1605379" y="282409"/>
                  </a:lnTo>
                  <a:lnTo>
                    <a:pt x="1609961" y="344073"/>
                  </a:lnTo>
                  <a:lnTo>
                    <a:pt x="1609961" y="701607"/>
                  </a:lnTo>
                  <a:lnTo>
                    <a:pt x="1605379" y="763282"/>
                  </a:lnTo>
                  <a:lnTo>
                    <a:pt x="1591846" y="821278"/>
                  </a:lnTo>
                  <a:lnTo>
                    <a:pt x="1570235" y="874876"/>
                  </a:lnTo>
                  <a:lnTo>
                    <a:pt x="1541646" y="922835"/>
                  </a:lnTo>
                  <a:lnTo>
                    <a:pt x="1506501" y="964444"/>
                  </a:lnTo>
                  <a:lnTo>
                    <a:pt x="1465900" y="998463"/>
                  </a:lnTo>
                  <a:lnTo>
                    <a:pt x="1420723" y="1023912"/>
                  </a:lnTo>
                  <a:lnTo>
                    <a:pt x="1371609" y="1040065"/>
                  </a:lnTo>
                  <a:lnTo>
                    <a:pt x="1319660" y="1045443"/>
                  </a:lnTo>
                  <a:lnTo>
                    <a:pt x="290516" y="1045443"/>
                  </a:lnTo>
                  <a:lnTo>
                    <a:pt x="238566" y="1040065"/>
                  </a:lnTo>
                  <a:lnTo>
                    <a:pt x="189455" y="1023912"/>
                  </a:lnTo>
                  <a:lnTo>
                    <a:pt x="144272" y="998463"/>
                  </a:lnTo>
                  <a:lnTo>
                    <a:pt x="103672" y="964444"/>
                  </a:lnTo>
                  <a:lnTo>
                    <a:pt x="68536" y="922835"/>
                  </a:lnTo>
                  <a:lnTo>
                    <a:pt x="39938" y="874876"/>
                  </a:lnTo>
                  <a:lnTo>
                    <a:pt x="18330" y="821278"/>
                  </a:lnTo>
                  <a:lnTo>
                    <a:pt x="4793" y="763282"/>
                  </a:lnTo>
                  <a:lnTo>
                    <a:pt x="0" y="701607"/>
                  </a:lnTo>
                  <a:lnTo>
                    <a:pt x="0" y="344073"/>
                  </a:lnTo>
                  <a:lnTo>
                    <a:pt x="4793" y="282409"/>
                  </a:lnTo>
                  <a:lnTo>
                    <a:pt x="18330" y="224414"/>
                  </a:lnTo>
                  <a:lnTo>
                    <a:pt x="39938" y="170813"/>
                  </a:lnTo>
                  <a:lnTo>
                    <a:pt x="68536" y="122847"/>
                  </a:lnTo>
                  <a:lnTo>
                    <a:pt x="103672" y="81245"/>
                  </a:lnTo>
                  <a:lnTo>
                    <a:pt x="144272" y="47228"/>
                  </a:lnTo>
                  <a:lnTo>
                    <a:pt x="189455" y="21780"/>
                  </a:lnTo>
                  <a:lnTo>
                    <a:pt x="238566" y="5627"/>
                  </a:lnTo>
                  <a:lnTo>
                    <a:pt x="290516" y="0"/>
                  </a:lnTo>
                  <a:close/>
                </a:path>
              </a:pathLst>
            </a:custGeom>
            <a:ln w="11360">
              <a:solidFill>
                <a:srgbClr val="32736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552570" y="4454585"/>
              <a:ext cx="1708150" cy="1155700"/>
            </a:xfrm>
            <a:custGeom>
              <a:avLst/>
              <a:gdLst/>
              <a:ahLst/>
              <a:cxnLst/>
              <a:rect l="l" t="t" r="r" b="b"/>
              <a:pathLst>
                <a:path w="1708150" h="1155700">
                  <a:moveTo>
                    <a:pt x="308195" y="0"/>
                  </a:moveTo>
                  <a:lnTo>
                    <a:pt x="1399770" y="0"/>
                  </a:lnTo>
                  <a:lnTo>
                    <a:pt x="1454991" y="6361"/>
                  </a:lnTo>
                  <a:lnTo>
                    <a:pt x="1506940" y="23982"/>
                  </a:lnTo>
                  <a:lnTo>
                    <a:pt x="1554961" y="52127"/>
                  </a:lnTo>
                  <a:lnTo>
                    <a:pt x="1597959" y="89815"/>
                  </a:lnTo>
                  <a:lnTo>
                    <a:pt x="1635068" y="135578"/>
                  </a:lnTo>
                  <a:lnTo>
                    <a:pt x="1665624" y="188678"/>
                  </a:lnTo>
                  <a:lnTo>
                    <a:pt x="1688546" y="247902"/>
                  </a:lnTo>
                  <a:lnTo>
                    <a:pt x="1702951" y="312018"/>
                  </a:lnTo>
                  <a:lnTo>
                    <a:pt x="1707747" y="380055"/>
                  </a:lnTo>
                  <a:lnTo>
                    <a:pt x="1707747" y="775032"/>
                  </a:lnTo>
                  <a:lnTo>
                    <a:pt x="1702951" y="843314"/>
                  </a:lnTo>
                  <a:lnTo>
                    <a:pt x="1688546" y="907430"/>
                  </a:lnTo>
                  <a:lnTo>
                    <a:pt x="1665624" y="966650"/>
                  </a:lnTo>
                  <a:lnTo>
                    <a:pt x="1635068" y="1019754"/>
                  </a:lnTo>
                  <a:lnTo>
                    <a:pt x="1597959" y="1065519"/>
                  </a:lnTo>
                  <a:lnTo>
                    <a:pt x="1554961" y="1103205"/>
                  </a:lnTo>
                  <a:lnTo>
                    <a:pt x="1506940" y="1131350"/>
                  </a:lnTo>
                  <a:lnTo>
                    <a:pt x="1454991" y="1148969"/>
                  </a:lnTo>
                  <a:lnTo>
                    <a:pt x="1399770" y="1155085"/>
                  </a:lnTo>
                  <a:lnTo>
                    <a:pt x="308195" y="1155085"/>
                  </a:lnTo>
                  <a:lnTo>
                    <a:pt x="252971" y="1148969"/>
                  </a:lnTo>
                  <a:lnTo>
                    <a:pt x="201024" y="1131350"/>
                  </a:lnTo>
                  <a:lnTo>
                    <a:pt x="153004" y="1103205"/>
                  </a:lnTo>
                  <a:lnTo>
                    <a:pt x="110006" y="1065519"/>
                  </a:lnTo>
                  <a:lnTo>
                    <a:pt x="72686" y="1019754"/>
                  </a:lnTo>
                  <a:lnTo>
                    <a:pt x="42344" y="966650"/>
                  </a:lnTo>
                  <a:lnTo>
                    <a:pt x="19423" y="907430"/>
                  </a:lnTo>
                  <a:lnTo>
                    <a:pt x="5020" y="843314"/>
                  </a:lnTo>
                  <a:lnTo>
                    <a:pt x="0" y="775032"/>
                  </a:lnTo>
                  <a:lnTo>
                    <a:pt x="0" y="380055"/>
                  </a:lnTo>
                  <a:lnTo>
                    <a:pt x="5020" y="312018"/>
                  </a:lnTo>
                  <a:lnTo>
                    <a:pt x="19423" y="247902"/>
                  </a:lnTo>
                  <a:lnTo>
                    <a:pt x="42344" y="188678"/>
                  </a:lnTo>
                  <a:lnTo>
                    <a:pt x="72686" y="135578"/>
                  </a:lnTo>
                  <a:lnTo>
                    <a:pt x="110006" y="89815"/>
                  </a:lnTo>
                  <a:lnTo>
                    <a:pt x="153004" y="52127"/>
                  </a:lnTo>
                  <a:lnTo>
                    <a:pt x="201024" y="23982"/>
                  </a:lnTo>
                  <a:lnTo>
                    <a:pt x="252971" y="6361"/>
                  </a:lnTo>
                  <a:lnTo>
                    <a:pt x="308195" y="0"/>
                  </a:lnTo>
                  <a:close/>
                </a:path>
              </a:pathLst>
            </a:custGeom>
            <a:ln w="11338">
              <a:solidFill>
                <a:srgbClr val="E471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64305" y="4783491"/>
              <a:ext cx="347323" cy="474925"/>
            </a:xfrm>
            <a:prstGeom prst="rect">
              <a:avLst/>
            </a:prstGeom>
          </p:spPr>
        </p:pic>
      </p:grpSp>
      <p:sp>
        <p:nvSpPr>
          <p:cNvPr id="64" name="object 64"/>
          <p:cNvSpPr txBox="1"/>
          <p:nvPr/>
        </p:nvSpPr>
        <p:spPr>
          <a:xfrm>
            <a:off x="6250233" y="4678178"/>
            <a:ext cx="570865" cy="1714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50" spc="-55" dirty="0">
                <a:solidFill>
                  <a:srgbClr val="E4711E"/>
                </a:solidFill>
                <a:latin typeface="Tahoma"/>
                <a:cs typeface="Tahoma"/>
              </a:rPr>
              <a:t>Community</a:t>
            </a:r>
            <a:endParaRPr sz="950">
              <a:latin typeface="Tahoma"/>
              <a:cs typeface="Tahoma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6250233" y="4800244"/>
            <a:ext cx="309880" cy="1714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50" spc="-55" dirty="0">
                <a:solidFill>
                  <a:srgbClr val="E4711E"/>
                </a:solidFill>
                <a:latin typeface="Tahoma"/>
                <a:cs typeface="Tahoma"/>
              </a:rPr>
              <a:t>S</a:t>
            </a:r>
            <a:r>
              <a:rPr sz="950" spc="110" dirty="0">
                <a:solidFill>
                  <a:srgbClr val="E4711E"/>
                </a:solidFill>
                <a:latin typeface="Tahoma"/>
                <a:cs typeface="Tahoma"/>
              </a:rPr>
              <a:t> </a:t>
            </a:r>
            <a:r>
              <a:rPr sz="950" spc="-165" dirty="0">
                <a:solidFill>
                  <a:srgbClr val="E4711E"/>
                </a:solidFill>
                <a:latin typeface="Tahoma"/>
                <a:cs typeface="Tahoma"/>
              </a:rPr>
              <a:t>ety</a:t>
            </a:r>
            <a:endParaRPr sz="950">
              <a:latin typeface="Tahoma"/>
              <a:cs typeface="Tahoma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6000109" y="4507470"/>
            <a:ext cx="67310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950" b="1" spc="-370" dirty="0">
                <a:solidFill>
                  <a:srgbClr val="E4711E"/>
                </a:solidFill>
                <a:latin typeface="Trebuchet MS"/>
                <a:cs typeface="Trebuchet MS"/>
              </a:rPr>
              <a:t>8</a:t>
            </a:r>
            <a:r>
              <a:rPr sz="1425" spc="-44" baseline="2923" dirty="0">
                <a:solidFill>
                  <a:srgbClr val="E4711E"/>
                </a:solidFill>
                <a:latin typeface="Tahoma"/>
                <a:cs typeface="Tahoma"/>
              </a:rPr>
              <a:t>P</a:t>
            </a:r>
            <a:r>
              <a:rPr sz="1425" spc="-82" baseline="2923" dirty="0">
                <a:solidFill>
                  <a:srgbClr val="E4711E"/>
                </a:solidFill>
                <a:latin typeface="Tahoma"/>
                <a:cs typeface="Tahoma"/>
              </a:rPr>
              <a:t>a</a:t>
            </a:r>
            <a:r>
              <a:rPr sz="1425" spc="-60" baseline="2923" dirty="0">
                <a:solidFill>
                  <a:srgbClr val="E4711E"/>
                </a:solidFill>
                <a:latin typeface="Tahoma"/>
                <a:cs typeface="Tahoma"/>
              </a:rPr>
              <a:t>r</a:t>
            </a:r>
            <a:r>
              <a:rPr sz="1425" spc="-52" baseline="2923" dirty="0">
                <a:solidFill>
                  <a:srgbClr val="E4711E"/>
                </a:solidFill>
                <a:latin typeface="Tahoma"/>
                <a:cs typeface="Tahoma"/>
              </a:rPr>
              <a:t>t</a:t>
            </a:r>
            <a:r>
              <a:rPr sz="1425" spc="-82" baseline="2923" dirty="0">
                <a:solidFill>
                  <a:srgbClr val="E4711E"/>
                </a:solidFill>
                <a:latin typeface="Tahoma"/>
                <a:cs typeface="Tahoma"/>
              </a:rPr>
              <a:t>n</a:t>
            </a:r>
            <a:r>
              <a:rPr sz="1425" spc="-67" baseline="2923" dirty="0">
                <a:solidFill>
                  <a:srgbClr val="E4711E"/>
                </a:solidFill>
                <a:latin typeface="Tahoma"/>
                <a:cs typeface="Tahoma"/>
              </a:rPr>
              <a:t>ers</a:t>
            </a:r>
            <a:endParaRPr sz="1425" baseline="2923">
              <a:latin typeface="Tahoma"/>
              <a:cs typeface="Tahoma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6000109" y="5141782"/>
            <a:ext cx="1044575" cy="1714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50" b="1" spc="-55" dirty="0">
                <a:solidFill>
                  <a:srgbClr val="E4711E"/>
                </a:solidFill>
                <a:latin typeface="Tahoma"/>
                <a:cs typeface="Tahoma"/>
              </a:rPr>
              <a:t>(2</a:t>
            </a:r>
            <a:r>
              <a:rPr sz="950" b="1" spc="-30" dirty="0">
                <a:solidFill>
                  <a:srgbClr val="E4711E"/>
                </a:solidFill>
                <a:latin typeface="Tahoma"/>
                <a:cs typeface="Tahoma"/>
              </a:rPr>
              <a:t> </a:t>
            </a:r>
            <a:r>
              <a:rPr sz="950" b="1" spc="-55" dirty="0">
                <a:solidFill>
                  <a:srgbClr val="E4711E"/>
                </a:solidFill>
                <a:latin typeface="Tahoma"/>
                <a:cs typeface="Tahoma"/>
              </a:rPr>
              <a:t>per</a:t>
            </a:r>
            <a:r>
              <a:rPr sz="950" b="1" spc="-30" dirty="0">
                <a:solidFill>
                  <a:srgbClr val="E4711E"/>
                </a:solidFill>
                <a:latin typeface="Tahoma"/>
                <a:cs typeface="Tahoma"/>
              </a:rPr>
              <a:t> </a:t>
            </a:r>
            <a:r>
              <a:rPr sz="950" b="1" spc="-60" dirty="0">
                <a:solidFill>
                  <a:srgbClr val="E4711E"/>
                </a:solidFill>
                <a:latin typeface="Tahoma"/>
                <a:cs typeface="Tahoma"/>
              </a:rPr>
              <a:t>community)</a:t>
            </a:r>
            <a:endParaRPr sz="950">
              <a:latin typeface="Tahoma"/>
              <a:cs typeface="Tahoma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5976888" y="2167226"/>
            <a:ext cx="3234690" cy="3397250"/>
            <a:chOff x="5976888" y="2167226"/>
            <a:chExt cx="3234690" cy="3397250"/>
          </a:xfrm>
        </p:grpSpPr>
        <p:sp>
          <p:nvSpPr>
            <p:cNvPr id="69" name="object 69"/>
            <p:cNvSpPr/>
            <p:nvPr/>
          </p:nvSpPr>
          <p:spPr>
            <a:xfrm>
              <a:off x="5980381" y="4534861"/>
              <a:ext cx="0" cy="692785"/>
            </a:xfrm>
            <a:custGeom>
              <a:avLst/>
              <a:gdLst/>
              <a:ahLst/>
              <a:cxnLst/>
              <a:rect l="l" t="t" r="r" b="b"/>
              <a:pathLst>
                <a:path h="692785">
                  <a:moveTo>
                    <a:pt x="0" y="0"/>
                  </a:moveTo>
                  <a:lnTo>
                    <a:pt x="0" y="692557"/>
                  </a:lnTo>
                </a:path>
              </a:pathLst>
            </a:custGeom>
            <a:ln w="6966">
              <a:solidFill>
                <a:srgbClr val="B3B3B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8107215" y="2177704"/>
              <a:ext cx="69850" cy="333375"/>
            </a:xfrm>
            <a:custGeom>
              <a:avLst/>
              <a:gdLst/>
              <a:ahLst/>
              <a:cxnLst/>
              <a:rect l="l" t="t" r="r" b="b"/>
              <a:pathLst>
                <a:path w="69850" h="333375">
                  <a:moveTo>
                    <a:pt x="34924" y="0"/>
                  </a:moveTo>
                  <a:lnTo>
                    <a:pt x="34924" y="332823"/>
                  </a:lnTo>
                </a:path>
                <a:path w="69850" h="333375">
                  <a:moveTo>
                    <a:pt x="0" y="281915"/>
                  </a:moveTo>
                  <a:lnTo>
                    <a:pt x="34924" y="332327"/>
                  </a:lnTo>
                </a:path>
                <a:path w="69850" h="333375">
                  <a:moveTo>
                    <a:pt x="69846" y="281915"/>
                  </a:moveTo>
                  <a:lnTo>
                    <a:pt x="34924" y="332327"/>
                  </a:lnTo>
                </a:path>
              </a:pathLst>
            </a:custGeom>
            <a:ln w="22197">
              <a:solidFill>
                <a:srgbClr val="9E80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7499516" y="2522274"/>
              <a:ext cx="1410970" cy="669290"/>
            </a:xfrm>
            <a:custGeom>
              <a:avLst/>
              <a:gdLst/>
              <a:ahLst/>
              <a:cxnLst/>
              <a:rect l="l" t="t" r="r" b="b"/>
              <a:pathLst>
                <a:path w="1410970" h="669289">
                  <a:moveTo>
                    <a:pt x="1156402" y="0"/>
                  </a:moveTo>
                  <a:lnTo>
                    <a:pt x="254505" y="0"/>
                  </a:lnTo>
                  <a:lnTo>
                    <a:pt x="213469" y="4892"/>
                  </a:lnTo>
                  <a:lnTo>
                    <a:pt x="174614" y="18590"/>
                  </a:lnTo>
                  <a:lnTo>
                    <a:pt x="137948" y="40133"/>
                  </a:lnTo>
                  <a:lnTo>
                    <a:pt x="104771" y="69498"/>
                  </a:lnTo>
                  <a:lnTo>
                    <a:pt x="75088" y="105228"/>
                  </a:lnTo>
                  <a:lnTo>
                    <a:pt x="49334" y="147316"/>
                  </a:lnTo>
                  <a:lnTo>
                    <a:pt x="28811" y="193813"/>
                  </a:lnTo>
                  <a:lnTo>
                    <a:pt x="13096" y="245206"/>
                  </a:lnTo>
                  <a:lnTo>
                    <a:pt x="3495" y="300027"/>
                  </a:lnTo>
                  <a:lnTo>
                    <a:pt x="0" y="358272"/>
                  </a:lnTo>
                  <a:lnTo>
                    <a:pt x="0" y="669060"/>
                  </a:lnTo>
                  <a:lnTo>
                    <a:pt x="1410901" y="669060"/>
                  </a:lnTo>
                  <a:lnTo>
                    <a:pt x="1410901" y="358272"/>
                  </a:lnTo>
                  <a:lnTo>
                    <a:pt x="1407844" y="300027"/>
                  </a:lnTo>
                  <a:lnTo>
                    <a:pt x="1398243" y="245206"/>
                  </a:lnTo>
                  <a:lnTo>
                    <a:pt x="1382529" y="193813"/>
                  </a:lnTo>
                  <a:lnTo>
                    <a:pt x="1362006" y="147316"/>
                  </a:lnTo>
                  <a:lnTo>
                    <a:pt x="1336248" y="105228"/>
                  </a:lnTo>
                  <a:lnTo>
                    <a:pt x="1306565" y="69498"/>
                  </a:lnTo>
                  <a:lnTo>
                    <a:pt x="1273388" y="40133"/>
                  </a:lnTo>
                  <a:lnTo>
                    <a:pt x="1236722" y="18590"/>
                  </a:lnTo>
                  <a:lnTo>
                    <a:pt x="1197867" y="4892"/>
                  </a:lnTo>
                  <a:lnTo>
                    <a:pt x="1156402" y="0"/>
                  </a:lnTo>
                  <a:close/>
                </a:path>
              </a:pathLst>
            </a:custGeom>
            <a:solidFill>
              <a:srgbClr val="BDA2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7499516" y="3289718"/>
              <a:ext cx="1410970" cy="724535"/>
            </a:xfrm>
            <a:custGeom>
              <a:avLst/>
              <a:gdLst/>
              <a:ahLst/>
              <a:cxnLst/>
              <a:rect l="l" t="t" r="r" b="b"/>
              <a:pathLst>
                <a:path w="1410970" h="724535">
                  <a:moveTo>
                    <a:pt x="1410901" y="0"/>
                  </a:moveTo>
                  <a:lnTo>
                    <a:pt x="0" y="0"/>
                  </a:lnTo>
                  <a:lnTo>
                    <a:pt x="0" y="277020"/>
                  </a:lnTo>
                  <a:lnTo>
                    <a:pt x="2623" y="337712"/>
                  </a:lnTo>
                  <a:lnTo>
                    <a:pt x="9169" y="395464"/>
                  </a:lnTo>
                  <a:lnTo>
                    <a:pt x="20081" y="450773"/>
                  </a:lnTo>
                  <a:lnTo>
                    <a:pt x="34923" y="502168"/>
                  </a:lnTo>
                  <a:lnTo>
                    <a:pt x="53254" y="550130"/>
                  </a:lnTo>
                  <a:lnTo>
                    <a:pt x="75088" y="592715"/>
                  </a:lnTo>
                  <a:lnTo>
                    <a:pt x="99532" y="630882"/>
                  </a:lnTo>
                  <a:lnTo>
                    <a:pt x="126601" y="662706"/>
                  </a:lnTo>
                  <a:lnTo>
                    <a:pt x="155844" y="689133"/>
                  </a:lnTo>
                  <a:lnTo>
                    <a:pt x="220456" y="719968"/>
                  </a:lnTo>
                  <a:lnTo>
                    <a:pt x="254505" y="724369"/>
                  </a:lnTo>
                  <a:lnTo>
                    <a:pt x="1156402" y="724369"/>
                  </a:lnTo>
                  <a:lnTo>
                    <a:pt x="1224057" y="708216"/>
                  </a:lnTo>
                  <a:lnTo>
                    <a:pt x="1284739" y="662706"/>
                  </a:lnTo>
                  <a:lnTo>
                    <a:pt x="1311807" y="630882"/>
                  </a:lnTo>
                  <a:lnTo>
                    <a:pt x="1336248" y="592715"/>
                  </a:lnTo>
                  <a:lnTo>
                    <a:pt x="1358078" y="550130"/>
                  </a:lnTo>
                  <a:lnTo>
                    <a:pt x="1376409" y="502168"/>
                  </a:lnTo>
                  <a:lnTo>
                    <a:pt x="1390820" y="450773"/>
                  </a:lnTo>
                  <a:lnTo>
                    <a:pt x="1402167" y="395464"/>
                  </a:lnTo>
                  <a:lnTo>
                    <a:pt x="1408719" y="337712"/>
                  </a:lnTo>
                  <a:lnTo>
                    <a:pt x="1410901" y="277020"/>
                  </a:lnTo>
                  <a:lnTo>
                    <a:pt x="1410901" y="0"/>
                  </a:lnTo>
                  <a:close/>
                </a:path>
              </a:pathLst>
            </a:custGeom>
            <a:solidFill>
              <a:srgbClr val="7D63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157823" y="4004257"/>
              <a:ext cx="89589" cy="374851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7499516" y="3019542"/>
              <a:ext cx="1407795" cy="270510"/>
            </a:xfrm>
            <a:custGeom>
              <a:avLst/>
              <a:gdLst/>
              <a:ahLst/>
              <a:cxnLst/>
              <a:rect l="l" t="t" r="r" b="b"/>
              <a:pathLst>
                <a:path w="1407795" h="270510">
                  <a:moveTo>
                    <a:pt x="1407412" y="0"/>
                  </a:moveTo>
                  <a:lnTo>
                    <a:pt x="0" y="0"/>
                  </a:lnTo>
                  <a:lnTo>
                    <a:pt x="0" y="270175"/>
                  </a:lnTo>
                  <a:lnTo>
                    <a:pt x="1407412" y="270175"/>
                  </a:lnTo>
                  <a:lnTo>
                    <a:pt x="1407412" y="0"/>
                  </a:lnTo>
                  <a:close/>
                </a:path>
              </a:pathLst>
            </a:custGeom>
            <a:solidFill>
              <a:srgbClr val="9E8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8232937" y="2216864"/>
              <a:ext cx="66675" cy="333375"/>
            </a:xfrm>
            <a:custGeom>
              <a:avLst/>
              <a:gdLst/>
              <a:ahLst/>
              <a:cxnLst/>
              <a:rect l="l" t="t" r="r" b="b"/>
              <a:pathLst>
                <a:path w="66675" h="333375">
                  <a:moveTo>
                    <a:pt x="34922" y="332816"/>
                  </a:moveTo>
                  <a:lnTo>
                    <a:pt x="34922" y="0"/>
                  </a:lnTo>
                </a:path>
                <a:path w="66675" h="333375">
                  <a:moveTo>
                    <a:pt x="0" y="50403"/>
                  </a:moveTo>
                  <a:lnTo>
                    <a:pt x="33176" y="0"/>
                  </a:lnTo>
                </a:path>
                <a:path w="66675" h="333375">
                  <a:moveTo>
                    <a:pt x="66354" y="50403"/>
                  </a:moveTo>
                  <a:lnTo>
                    <a:pt x="33176" y="0"/>
                  </a:lnTo>
                </a:path>
              </a:pathLst>
            </a:custGeom>
            <a:ln w="22197">
              <a:solidFill>
                <a:srgbClr val="9E80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7501291" y="4450675"/>
              <a:ext cx="1704339" cy="1108710"/>
            </a:xfrm>
            <a:custGeom>
              <a:avLst/>
              <a:gdLst/>
              <a:ahLst/>
              <a:cxnLst/>
              <a:rect l="l" t="t" r="r" b="b"/>
              <a:pathLst>
                <a:path w="1704340" h="1108710">
                  <a:moveTo>
                    <a:pt x="307763" y="0"/>
                  </a:moveTo>
                  <a:lnTo>
                    <a:pt x="1396934" y="0"/>
                  </a:lnTo>
                  <a:lnTo>
                    <a:pt x="1451937" y="6361"/>
                  </a:lnTo>
                  <a:lnTo>
                    <a:pt x="1503890" y="22997"/>
                  </a:lnTo>
                  <a:lnTo>
                    <a:pt x="1551905" y="50407"/>
                  </a:lnTo>
                  <a:lnTo>
                    <a:pt x="1594688" y="86137"/>
                  </a:lnTo>
                  <a:lnTo>
                    <a:pt x="1631797" y="130194"/>
                  </a:lnTo>
                  <a:lnTo>
                    <a:pt x="1662353" y="181090"/>
                  </a:lnTo>
                  <a:lnTo>
                    <a:pt x="1685051" y="237867"/>
                  </a:lnTo>
                  <a:lnTo>
                    <a:pt x="1699459" y="299534"/>
                  </a:lnTo>
                  <a:lnTo>
                    <a:pt x="1704265" y="364629"/>
                  </a:lnTo>
                  <a:lnTo>
                    <a:pt x="1704265" y="743950"/>
                  </a:lnTo>
                  <a:lnTo>
                    <a:pt x="1699459" y="809049"/>
                  </a:lnTo>
                  <a:lnTo>
                    <a:pt x="1685051" y="870714"/>
                  </a:lnTo>
                  <a:lnTo>
                    <a:pt x="1662353" y="927489"/>
                  </a:lnTo>
                  <a:lnTo>
                    <a:pt x="1631797" y="978390"/>
                  </a:lnTo>
                  <a:lnTo>
                    <a:pt x="1594688" y="1022446"/>
                  </a:lnTo>
                  <a:lnTo>
                    <a:pt x="1551905" y="1058176"/>
                  </a:lnTo>
                  <a:lnTo>
                    <a:pt x="1503890" y="1085587"/>
                  </a:lnTo>
                  <a:lnTo>
                    <a:pt x="1451937" y="1102222"/>
                  </a:lnTo>
                  <a:lnTo>
                    <a:pt x="1396934" y="1108091"/>
                  </a:lnTo>
                  <a:lnTo>
                    <a:pt x="307763" y="1108091"/>
                  </a:lnTo>
                  <a:lnTo>
                    <a:pt x="252759" y="1102222"/>
                  </a:lnTo>
                  <a:lnTo>
                    <a:pt x="200807" y="1085587"/>
                  </a:lnTo>
                  <a:lnTo>
                    <a:pt x="152792" y="1058176"/>
                  </a:lnTo>
                  <a:lnTo>
                    <a:pt x="110009" y="1022446"/>
                  </a:lnTo>
                  <a:lnTo>
                    <a:pt x="72900" y="978390"/>
                  </a:lnTo>
                  <a:lnTo>
                    <a:pt x="42346" y="927489"/>
                  </a:lnTo>
                  <a:lnTo>
                    <a:pt x="19643" y="870714"/>
                  </a:lnTo>
                  <a:lnTo>
                    <a:pt x="5241" y="809049"/>
                  </a:lnTo>
                  <a:lnTo>
                    <a:pt x="0" y="743950"/>
                  </a:lnTo>
                  <a:lnTo>
                    <a:pt x="0" y="364629"/>
                  </a:lnTo>
                  <a:lnTo>
                    <a:pt x="5241" y="299534"/>
                  </a:lnTo>
                  <a:lnTo>
                    <a:pt x="19643" y="237867"/>
                  </a:lnTo>
                  <a:lnTo>
                    <a:pt x="42346" y="181090"/>
                  </a:lnTo>
                  <a:lnTo>
                    <a:pt x="72900" y="130194"/>
                  </a:lnTo>
                  <a:lnTo>
                    <a:pt x="110009" y="86137"/>
                  </a:lnTo>
                  <a:lnTo>
                    <a:pt x="152792" y="50407"/>
                  </a:lnTo>
                  <a:lnTo>
                    <a:pt x="200807" y="22997"/>
                  </a:lnTo>
                  <a:lnTo>
                    <a:pt x="252759" y="6361"/>
                  </a:lnTo>
                  <a:lnTo>
                    <a:pt x="307763" y="0"/>
                  </a:lnTo>
                  <a:close/>
                </a:path>
              </a:pathLst>
            </a:custGeom>
            <a:ln w="11359">
              <a:solidFill>
                <a:srgbClr val="9E80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613021" y="4767828"/>
              <a:ext cx="347323" cy="455618"/>
            </a:xfrm>
            <a:prstGeom prst="rect">
              <a:avLst/>
            </a:prstGeom>
          </p:spPr>
        </p:pic>
      </p:grpSp>
      <p:sp>
        <p:nvSpPr>
          <p:cNvPr id="78" name="object 78"/>
          <p:cNvSpPr txBox="1"/>
          <p:nvPr/>
        </p:nvSpPr>
        <p:spPr>
          <a:xfrm>
            <a:off x="7948606" y="4434376"/>
            <a:ext cx="274955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950" b="1" spc="-395" dirty="0">
                <a:solidFill>
                  <a:srgbClr val="9E8052"/>
                </a:solidFill>
                <a:latin typeface="Trebuchet MS"/>
                <a:cs typeface="Trebuchet MS"/>
              </a:rPr>
              <a:t>8</a:t>
            </a:r>
            <a:endParaRPr sz="3950">
              <a:latin typeface="Trebuchet MS"/>
              <a:cs typeface="Trebuchet MS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8193071" y="4583946"/>
            <a:ext cx="683895" cy="76200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950" spc="-55" dirty="0">
                <a:solidFill>
                  <a:srgbClr val="9E8052"/>
                </a:solidFill>
                <a:latin typeface="Tahoma"/>
                <a:cs typeface="Tahoma"/>
              </a:rPr>
              <a:t>Community</a:t>
            </a:r>
            <a:endParaRPr sz="950">
              <a:latin typeface="Tahoma"/>
              <a:cs typeface="Tahoma"/>
            </a:endParaRPr>
          </a:p>
          <a:p>
            <a:pPr marL="12700" marR="269240">
              <a:lnSpc>
                <a:spcPct val="87900"/>
              </a:lnSpc>
              <a:spcBef>
                <a:spcPts val="385"/>
              </a:spcBef>
            </a:pPr>
            <a:r>
              <a:rPr sz="950" spc="-50" dirty="0">
                <a:solidFill>
                  <a:srgbClr val="9E8052"/>
                </a:solidFill>
                <a:latin typeface="Tahoma"/>
                <a:cs typeface="Tahoma"/>
              </a:rPr>
              <a:t>Safety </a:t>
            </a:r>
            <a:r>
              <a:rPr sz="950" spc="-45" dirty="0">
                <a:solidFill>
                  <a:srgbClr val="9E8052"/>
                </a:solidFill>
                <a:latin typeface="Tahoma"/>
                <a:cs typeface="Tahoma"/>
              </a:rPr>
              <a:t> </a:t>
            </a:r>
            <a:r>
              <a:rPr sz="950" spc="-75" dirty="0">
                <a:solidFill>
                  <a:srgbClr val="9E8052"/>
                </a:solidFill>
                <a:latin typeface="Tahoma"/>
                <a:cs typeface="Tahoma"/>
              </a:rPr>
              <a:t>P</a:t>
            </a:r>
            <a:r>
              <a:rPr sz="950" spc="-45" dirty="0">
                <a:solidFill>
                  <a:srgbClr val="9E8052"/>
                </a:solidFill>
                <a:latin typeface="Tahoma"/>
                <a:cs typeface="Tahoma"/>
              </a:rPr>
              <a:t>artners  </a:t>
            </a:r>
            <a:r>
              <a:rPr sz="950" b="1" spc="-55" dirty="0">
                <a:solidFill>
                  <a:srgbClr val="9E8052"/>
                </a:solidFill>
                <a:latin typeface="Tahoma"/>
                <a:cs typeface="Tahoma"/>
              </a:rPr>
              <a:t>(2</a:t>
            </a:r>
            <a:r>
              <a:rPr sz="950" b="1" spc="-30" dirty="0">
                <a:solidFill>
                  <a:srgbClr val="9E8052"/>
                </a:solidFill>
                <a:latin typeface="Tahoma"/>
                <a:cs typeface="Tahoma"/>
              </a:rPr>
              <a:t> </a:t>
            </a:r>
            <a:r>
              <a:rPr sz="950" b="1" spc="-55" dirty="0">
                <a:solidFill>
                  <a:srgbClr val="9E8052"/>
                </a:solidFill>
                <a:latin typeface="Tahoma"/>
                <a:cs typeface="Tahoma"/>
              </a:rPr>
              <a:t>per</a:t>
            </a:r>
            <a:endParaRPr sz="950">
              <a:latin typeface="Tahoma"/>
              <a:cs typeface="Tahoma"/>
            </a:endParaRPr>
          </a:p>
          <a:p>
            <a:pPr marL="12700">
              <a:lnSpc>
                <a:spcPts val="1015"/>
              </a:lnSpc>
            </a:pPr>
            <a:r>
              <a:rPr sz="950" b="1" spc="-60" dirty="0">
                <a:solidFill>
                  <a:srgbClr val="9E8052"/>
                </a:solidFill>
                <a:latin typeface="Tahoma"/>
                <a:cs typeface="Tahoma"/>
              </a:rPr>
              <a:t>community)</a:t>
            </a:r>
            <a:endParaRPr sz="950">
              <a:latin typeface="Tahoma"/>
              <a:cs typeface="Tahoma"/>
            </a:endParaRPr>
          </a:p>
        </p:txBody>
      </p:sp>
      <p:grpSp>
        <p:nvGrpSpPr>
          <p:cNvPr id="80" name="object 80"/>
          <p:cNvGrpSpPr/>
          <p:nvPr/>
        </p:nvGrpSpPr>
        <p:grpSpPr>
          <a:xfrm>
            <a:off x="3657963" y="4531368"/>
            <a:ext cx="4271645" cy="1624330"/>
            <a:chOff x="3657963" y="4531368"/>
            <a:chExt cx="4271645" cy="1624330"/>
          </a:xfrm>
        </p:grpSpPr>
        <p:sp>
          <p:nvSpPr>
            <p:cNvPr id="81" name="object 81"/>
            <p:cNvSpPr/>
            <p:nvPr/>
          </p:nvSpPr>
          <p:spPr>
            <a:xfrm>
              <a:off x="7925615" y="4534861"/>
              <a:ext cx="0" cy="692785"/>
            </a:xfrm>
            <a:custGeom>
              <a:avLst/>
              <a:gdLst/>
              <a:ahLst/>
              <a:cxnLst/>
              <a:rect l="l" t="t" r="r" b="b"/>
              <a:pathLst>
                <a:path h="692785">
                  <a:moveTo>
                    <a:pt x="0" y="0"/>
                  </a:moveTo>
                  <a:lnTo>
                    <a:pt x="0" y="692557"/>
                  </a:lnTo>
                </a:path>
              </a:pathLst>
            </a:custGeom>
            <a:ln w="6966">
              <a:solidFill>
                <a:srgbClr val="B3B3B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3657955" y="5780003"/>
              <a:ext cx="828040" cy="375920"/>
            </a:xfrm>
            <a:custGeom>
              <a:avLst/>
              <a:gdLst/>
              <a:ahLst/>
              <a:cxnLst/>
              <a:rect l="l" t="t" r="r" b="b"/>
              <a:pathLst>
                <a:path w="828039" h="375920">
                  <a:moveTo>
                    <a:pt x="112407" y="31076"/>
                  </a:moveTo>
                  <a:lnTo>
                    <a:pt x="110236" y="19088"/>
                  </a:lnTo>
                  <a:lnTo>
                    <a:pt x="104330" y="9309"/>
                  </a:lnTo>
                  <a:lnTo>
                    <a:pt x="95605" y="2451"/>
                  </a:lnTo>
                  <a:lnTo>
                    <a:pt x="84696" y="0"/>
                  </a:lnTo>
                  <a:lnTo>
                    <a:pt x="73990" y="2451"/>
                  </a:lnTo>
                  <a:lnTo>
                    <a:pt x="65265" y="9309"/>
                  </a:lnTo>
                  <a:lnTo>
                    <a:pt x="59156" y="19088"/>
                  </a:lnTo>
                  <a:lnTo>
                    <a:pt x="56972" y="31076"/>
                  </a:lnTo>
                  <a:lnTo>
                    <a:pt x="59156" y="43078"/>
                  </a:lnTo>
                  <a:lnTo>
                    <a:pt x="65265" y="53111"/>
                  </a:lnTo>
                  <a:lnTo>
                    <a:pt x="73990" y="59702"/>
                  </a:lnTo>
                  <a:lnTo>
                    <a:pt x="84696" y="62166"/>
                  </a:lnTo>
                  <a:lnTo>
                    <a:pt x="95605" y="59702"/>
                  </a:lnTo>
                  <a:lnTo>
                    <a:pt x="104330" y="53111"/>
                  </a:lnTo>
                  <a:lnTo>
                    <a:pt x="110236" y="43078"/>
                  </a:lnTo>
                  <a:lnTo>
                    <a:pt x="112407" y="31076"/>
                  </a:lnTo>
                  <a:close/>
                </a:path>
                <a:path w="828039" h="375920">
                  <a:moveTo>
                    <a:pt x="276326" y="31076"/>
                  </a:moveTo>
                  <a:lnTo>
                    <a:pt x="274154" y="19088"/>
                  </a:lnTo>
                  <a:lnTo>
                    <a:pt x="268033" y="9309"/>
                  </a:lnTo>
                  <a:lnTo>
                    <a:pt x="259308" y="2451"/>
                  </a:lnTo>
                  <a:lnTo>
                    <a:pt x="248615" y="0"/>
                  </a:lnTo>
                  <a:lnTo>
                    <a:pt x="237693" y="2451"/>
                  </a:lnTo>
                  <a:lnTo>
                    <a:pt x="228968" y="9309"/>
                  </a:lnTo>
                  <a:lnTo>
                    <a:pt x="223075" y="19088"/>
                  </a:lnTo>
                  <a:lnTo>
                    <a:pt x="220891" y="31076"/>
                  </a:lnTo>
                  <a:lnTo>
                    <a:pt x="223075" y="43078"/>
                  </a:lnTo>
                  <a:lnTo>
                    <a:pt x="228968" y="53111"/>
                  </a:lnTo>
                  <a:lnTo>
                    <a:pt x="237693" y="59702"/>
                  </a:lnTo>
                  <a:lnTo>
                    <a:pt x="248615" y="62166"/>
                  </a:lnTo>
                  <a:lnTo>
                    <a:pt x="259308" y="59702"/>
                  </a:lnTo>
                  <a:lnTo>
                    <a:pt x="268033" y="53111"/>
                  </a:lnTo>
                  <a:lnTo>
                    <a:pt x="274154" y="43078"/>
                  </a:lnTo>
                  <a:lnTo>
                    <a:pt x="276326" y="31076"/>
                  </a:lnTo>
                  <a:close/>
                </a:path>
                <a:path w="828039" h="375920">
                  <a:moveTo>
                    <a:pt x="443534" y="31076"/>
                  </a:moveTo>
                  <a:lnTo>
                    <a:pt x="441350" y="19088"/>
                  </a:lnTo>
                  <a:lnTo>
                    <a:pt x="435444" y="9309"/>
                  </a:lnTo>
                  <a:lnTo>
                    <a:pt x="426720" y="2451"/>
                  </a:lnTo>
                  <a:lnTo>
                    <a:pt x="415810" y="0"/>
                  </a:lnTo>
                  <a:lnTo>
                    <a:pt x="405104" y="2451"/>
                  </a:lnTo>
                  <a:lnTo>
                    <a:pt x="396163" y="9309"/>
                  </a:lnTo>
                  <a:lnTo>
                    <a:pt x="390258" y="19088"/>
                  </a:lnTo>
                  <a:lnTo>
                    <a:pt x="388086" y="31076"/>
                  </a:lnTo>
                  <a:lnTo>
                    <a:pt x="390258" y="43078"/>
                  </a:lnTo>
                  <a:lnTo>
                    <a:pt x="396163" y="53111"/>
                  </a:lnTo>
                  <a:lnTo>
                    <a:pt x="405104" y="59702"/>
                  </a:lnTo>
                  <a:lnTo>
                    <a:pt x="415810" y="62166"/>
                  </a:lnTo>
                  <a:lnTo>
                    <a:pt x="426720" y="59702"/>
                  </a:lnTo>
                  <a:lnTo>
                    <a:pt x="435444" y="53111"/>
                  </a:lnTo>
                  <a:lnTo>
                    <a:pt x="441350" y="43078"/>
                  </a:lnTo>
                  <a:lnTo>
                    <a:pt x="443534" y="31076"/>
                  </a:lnTo>
                  <a:close/>
                </a:path>
                <a:path w="828039" h="375920">
                  <a:moveTo>
                    <a:pt x="607453" y="31076"/>
                  </a:moveTo>
                  <a:lnTo>
                    <a:pt x="605269" y="19088"/>
                  </a:lnTo>
                  <a:lnTo>
                    <a:pt x="599147" y="9309"/>
                  </a:lnTo>
                  <a:lnTo>
                    <a:pt x="590423" y="2451"/>
                  </a:lnTo>
                  <a:lnTo>
                    <a:pt x="579729" y="0"/>
                  </a:lnTo>
                  <a:lnTo>
                    <a:pt x="568807" y="2451"/>
                  </a:lnTo>
                  <a:lnTo>
                    <a:pt x="560082" y="9309"/>
                  </a:lnTo>
                  <a:lnTo>
                    <a:pt x="554189" y="19088"/>
                  </a:lnTo>
                  <a:lnTo>
                    <a:pt x="552005" y="31076"/>
                  </a:lnTo>
                  <a:lnTo>
                    <a:pt x="554189" y="43078"/>
                  </a:lnTo>
                  <a:lnTo>
                    <a:pt x="560082" y="53111"/>
                  </a:lnTo>
                  <a:lnTo>
                    <a:pt x="568807" y="59702"/>
                  </a:lnTo>
                  <a:lnTo>
                    <a:pt x="579729" y="62166"/>
                  </a:lnTo>
                  <a:lnTo>
                    <a:pt x="590423" y="59702"/>
                  </a:lnTo>
                  <a:lnTo>
                    <a:pt x="599147" y="53111"/>
                  </a:lnTo>
                  <a:lnTo>
                    <a:pt x="605269" y="43078"/>
                  </a:lnTo>
                  <a:lnTo>
                    <a:pt x="607453" y="31076"/>
                  </a:lnTo>
                  <a:close/>
                </a:path>
                <a:path w="828039" h="375920">
                  <a:moveTo>
                    <a:pt x="771156" y="31076"/>
                  </a:moveTo>
                  <a:lnTo>
                    <a:pt x="768972" y="19088"/>
                  </a:lnTo>
                  <a:lnTo>
                    <a:pt x="763066" y="9309"/>
                  </a:lnTo>
                  <a:lnTo>
                    <a:pt x="754126" y="2451"/>
                  </a:lnTo>
                  <a:lnTo>
                    <a:pt x="743432" y="0"/>
                  </a:lnTo>
                  <a:lnTo>
                    <a:pt x="732726" y="2451"/>
                  </a:lnTo>
                  <a:lnTo>
                    <a:pt x="723785" y="9309"/>
                  </a:lnTo>
                  <a:lnTo>
                    <a:pt x="717892" y="19088"/>
                  </a:lnTo>
                  <a:lnTo>
                    <a:pt x="715708" y="31076"/>
                  </a:lnTo>
                  <a:lnTo>
                    <a:pt x="717892" y="43078"/>
                  </a:lnTo>
                  <a:lnTo>
                    <a:pt x="723785" y="53111"/>
                  </a:lnTo>
                  <a:lnTo>
                    <a:pt x="732726" y="59702"/>
                  </a:lnTo>
                  <a:lnTo>
                    <a:pt x="743432" y="62166"/>
                  </a:lnTo>
                  <a:lnTo>
                    <a:pt x="754126" y="59702"/>
                  </a:lnTo>
                  <a:lnTo>
                    <a:pt x="763066" y="53111"/>
                  </a:lnTo>
                  <a:lnTo>
                    <a:pt x="768972" y="43078"/>
                  </a:lnTo>
                  <a:lnTo>
                    <a:pt x="771156" y="31076"/>
                  </a:lnTo>
                  <a:close/>
                </a:path>
                <a:path w="828039" h="375920">
                  <a:moveTo>
                    <a:pt x="827455" y="215595"/>
                  </a:moveTo>
                  <a:lnTo>
                    <a:pt x="798652" y="110858"/>
                  </a:lnTo>
                  <a:lnTo>
                    <a:pt x="771156" y="70980"/>
                  </a:lnTo>
                  <a:lnTo>
                    <a:pt x="756742" y="66065"/>
                  </a:lnTo>
                  <a:lnTo>
                    <a:pt x="729462" y="66065"/>
                  </a:lnTo>
                  <a:lnTo>
                    <a:pt x="695629" y="88099"/>
                  </a:lnTo>
                  <a:lnTo>
                    <a:pt x="661136" y="206781"/>
                  </a:lnTo>
                  <a:lnTo>
                    <a:pt x="634949" y="110858"/>
                  </a:lnTo>
                  <a:lnTo>
                    <a:pt x="607453" y="70980"/>
                  </a:lnTo>
                  <a:lnTo>
                    <a:pt x="593039" y="66065"/>
                  </a:lnTo>
                  <a:lnTo>
                    <a:pt x="565543" y="66065"/>
                  </a:lnTo>
                  <a:lnTo>
                    <a:pt x="531926" y="88099"/>
                  </a:lnTo>
                  <a:lnTo>
                    <a:pt x="497433" y="206781"/>
                  </a:lnTo>
                  <a:lnTo>
                    <a:pt x="471030" y="110858"/>
                  </a:lnTo>
                  <a:lnTo>
                    <a:pt x="443534" y="70980"/>
                  </a:lnTo>
                  <a:lnTo>
                    <a:pt x="429336" y="66065"/>
                  </a:lnTo>
                  <a:lnTo>
                    <a:pt x="401840" y="66065"/>
                  </a:lnTo>
                  <a:lnTo>
                    <a:pt x="368007" y="88099"/>
                  </a:lnTo>
                  <a:lnTo>
                    <a:pt x="331774" y="213156"/>
                  </a:lnTo>
                  <a:lnTo>
                    <a:pt x="303834" y="110858"/>
                  </a:lnTo>
                  <a:lnTo>
                    <a:pt x="276326" y="70980"/>
                  </a:lnTo>
                  <a:lnTo>
                    <a:pt x="261924" y="66065"/>
                  </a:lnTo>
                  <a:lnTo>
                    <a:pt x="234416" y="66065"/>
                  </a:lnTo>
                  <a:lnTo>
                    <a:pt x="200812" y="88099"/>
                  </a:lnTo>
                  <a:lnTo>
                    <a:pt x="166319" y="206781"/>
                  </a:lnTo>
                  <a:lnTo>
                    <a:pt x="139915" y="110858"/>
                  </a:lnTo>
                  <a:lnTo>
                    <a:pt x="112407" y="70980"/>
                  </a:lnTo>
                  <a:lnTo>
                    <a:pt x="98221" y="66065"/>
                  </a:lnTo>
                  <a:lnTo>
                    <a:pt x="70726" y="66065"/>
                  </a:lnTo>
                  <a:lnTo>
                    <a:pt x="36893" y="88099"/>
                  </a:lnTo>
                  <a:lnTo>
                    <a:pt x="0" y="215595"/>
                  </a:lnTo>
                  <a:lnTo>
                    <a:pt x="24879" y="215595"/>
                  </a:lnTo>
                  <a:lnTo>
                    <a:pt x="53911" y="110858"/>
                  </a:lnTo>
                  <a:lnTo>
                    <a:pt x="57188" y="110858"/>
                  </a:lnTo>
                  <a:lnTo>
                    <a:pt x="24231" y="244233"/>
                  </a:lnTo>
                  <a:lnTo>
                    <a:pt x="47586" y="244233"/>
                  </a:lnTo>
                  <a:lnTo>
                    <a:pt x="47586" y="375653"/>
                  </a:lnTo>
                  <a:lnTo>
                    <a:pt x="76174" y="375653"/>
                  </a:lnTo>
                  <a:lnTo>
                    <a:pt x="76174" y="244233"/>
                  </a:lnTo>
                  <a:lnTo>
                    <a:pt x="91236" y="244233"/>
                  </a:lnTo>
                  <a:lnTo>
                    <a:pt x="91236" y="375653"/>
                  </a:lnTo>
                  <a:lnTo>
                    <a:pt x="119837" y="375653"/>
                  </a:lnTo>
                  <a:lnTo>
                    <a:pt x="119837" y="244233"/>
                  </a:lnTo>
                  <a:lnTo>
                    <a:pt x="145376" y="244233"/>
                  </a:lnTo>
                  <a:lnTo>
                    <a:pt x="109131" y="110858"/>
                  </a:lnTo>
                  <a:lnTo>
                    <a:pt x="114808" y="110858"/>
                  </a:lnTo>
                  <a:lnTo>
                    <a:pt x="144068" y="215595"/>
                  </a:lnTo>
                  <a:lnTo>
                    <a:pt x="188582" y="215595"/>
                  </a:lnTo>
                  <a:lnTo>
                    <a:pt x="217830" y="110858"/>
                  </a:lnTo>
                  <a:lnTo>
                    <a:pt x="220891" y="110858"/>
                  </a:lnTo>
                  <a:lnTo>
                    <a:pt x="187934" y="244233"/>
                  </a:lnTo>
                  <a:lnTo>
                    <a:pt x="211289" y="244233"/>
                  </a:lnTo>
                  <a:lnTo>
                    <a:pt x="211289" y="375653"/>
                  </a:lnTo>
                  <a:lnTo>
                    <a:pt x="240106" y="375653"/>
                  </a:lnTo>
                  <a:lnTo>
                    <a:pt x="240106" y="244233"/>
                  </a:lnTo>
                  <a:lnTo>
                    <a:pt x="254939" y="244233"/>
                  </a:lnTo>
                  <a:lnTo>
                    <a:pt x="254939" y="375653"/>
                  </a:lnTo>
                  <a:lnTo>
                    <a:pt x="283540" y="375653"/>
                  </a:lnTo>
                  <a:lnTo>
                    <a:pt x="283540" y="244233"/>
                  </a:lnTo>
                  <a:lnTo>
                    <a:pt x="309067" y="244233"/>
                  </a:lnTo>
                  <a:lnTo>
                    <a:pt x="273062" y="110858"/>
                  </a:lnTo>
                  <a:lnTo>
                    <a:pt x="278726" y="110858"/>
                  </a:lnTo>
                  <a:lnTo>
                    <a:pt x="307987" y="215595"/>
                  </a:lnTo>
                  <a:lnTo>
                    <a:pt x="355777" y="215595"/>
                  </a:lnTo>
                  <a:lnTo>
                    <a:pt x="385038" y="110858"/>
                  </a:lnTo>
                  <a:lnTo>
                    <a:pt x="388086" y="110858"/>
                  </a:lnTo>
                  <a:lnTo>
                    <a:pt x="355346" y="244233"/>
                  </a:lnTo>
                  <a:lnTo>
                    <a:pt x="378701" y="244233"/>
                  </a:lnTo>
                  <a:lnTo>
                    <a:pt x="378701" y="375653"/>
                  </a:lnTo>
                  <a:lnTo>
                    <a:pt x="407289" y="375653"/>
                  </a:lnTo>
                  <a:lnTo>
                    <a:pt x="407289" y="244233"/>
                  </a:lnTo>
                  <a:lnTo>
                    <a:pt x="422351" y="244233"/>
                  </a:lnTo>
                  <a:lnTo>
                    <a:pt x="422351" y="375653"/>
                  </a:lnTo>
                  <a:lnTo>
                    <a:pt x="450951" y="375653"/>
                  </a:lnTo>
                  <a:lnTo>
                    <a:pt x="450951" y="244233"/>
                  </a:lnTo>
                  <a:lnTo>
                    <a:pt x="476478" y="244233"/>
                  </a:lnTo>
                  <a:lnTo>
                    <a:pt x="440258" y="110858"/>
                  </a:lnTo>
                  <a:lnTo>
                    <a:pt x="445935" y="110858"/>
                  </a:lnTo>
                  <a:lnTo>
                    <a:pt x="475183" y="215595"/>
                  </a:lnTo>
                  <a:lnTo>
                    <a:pt x="519709" y="215595"/>
                  </a:lnTo>
                  <a:lnTo>
                    <a:pt x="548957" y="110858"/>
                  </a:lnTo>
                  <a:lnTo>
                    <a:pt x="552005" y="110858"/>
                  </a:lnTo>
                  <a:lnTo>
                    <a:pt x="519049" y="244233"/>
                  </a:lnTo>
                  <a:lnTo>
                    <a:pt x="542620" y="244233"/>
                  </a:lnTo>
                  <a:lnTo>
                    <a:pt x="542620" y="375653"/>
                  </a:lnTo>
                  <a:lnTo>
                    <a:pt x="571220" y="375653"/>
                  </a:lnTo>
                  <a:lnTo>
                    <a:pt x="571220" y="244233"/>
                  </a:lnTo>
                  <a:lnTo>
                    <a:pt x="586054" y="244233"/>
                  </a:lnTo>
                  <a:lnTo>
                    <a:pt x="586054" y="375653"/>
                  </a:lnTo>
                  <a:lnTo>
                    <a:pt x="614654" y="375653"/>
                  </a:lnTo>
                  <a:lnTo>
                    <a:pt x="614654" y="244233"/>
                  </a:lnTo>
                  <a:lnTo>
                    <a:pt x="640181" y="244233"/>
                  </a:lnTo>
                  <a:lnTo>
                    <a:pt x="604177" y="110858"/>
                  </a:lnTo>
                  <a:lnTo>
                    <a:pt x="609841" y="110858"/>
                  </a:lnTo>
                  <a:lnTo>
                    <a:pt x="639089" y="215595"/>
                  </a:lnTo>
                  <a:lnTo>
                    <a:pt x="683412" y="215595"/>
                  </a:lnTo>
                  <a:lnTo>
                    <a:pt x="712647" y="110858"/>
                  </a:lnTo>
                  <a:lnTo>
                    <a:pt x="715708" y="110858"/>
                  </a:lnTo>
                  <a:lnTo>
                    <a:pt x="682752" y="244233"/>
                  </a:lnTo>
                  <a:lnTo>
                    <a:pt x="706323" y="244233"/>
                  </a:lnTo>
                  <a:lnTo>
                    <a:pt x="706323" y="375653"/>
                  </a:lnTo>
                  <a:lnTo>
                    <a:pt x="734923" y="375653"/>
                  </a:lnTo>
                  <a:lnTo>
                    <a:pt x="734923" y="244233"/>
                  </a:lnTo>
                  <a:lnTo>
                    <a:pt x="749757" y="244233"/>
                  </a:lnTo>
                  <a:lnTo>
                    <a:pt x="749757" y="375653"/>
                  </a:lnTo>
                  <a:lnTo>
                    <a:pt x="778357" y="375653"/>
                  </a:lnTo>
                  <a:lnTo>
                    <a:pt x="778357" y="244233"/>
                  </a:lnTo>
                  <a:lnTo>
                    <a:pt x="804113" y="244233"/>
                  </a:lnTo>
                  <a:lnTo>
                    <a:pt x="767880" y="110858"/>
                  </a:lnTo>
                  <a:lnTo>
                    <a:pt x="773544" y="110858"/>
                  </a:lnTo>
                  <a:lnTo>
                    <a:pt x="802792" y="215595"/>
                  </a:lnTo>
                  <a:lnTo>
                    <a:pt x="827455" y="215595"/>
                  </a:lnTo>
                  <a:close/>
                </a:path>
              </a:pathLst>
            </a:custGeom>
            <a:solidFill>
              <a:srgbClr val="057B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3" name="object 83"/>
          <p:cNvSpPr txBox="1"/>
          <p:nvPr/>
        </p:nvSpPr>
        <p:spPr>
          <a:xfrm>
            <a:off x="4565758" y="5935650"/>
            <a:ext cx="2034539" cy="2654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550" spc="-105" dirty="0">
                <a:solidFill>
                  <a:srgbClr val="057BAE"/>
                </a:solidFill>
                <a:latin typeface="Tahoma"/>
                <a:cs typeface="Tahoma"/>
              </a:rPr>
              <a:t>50%</a:t>
            </a:r>
            <a:r>
              <a:rPr sz="1550" spc="-225" dirty="0">
                <a:solidFill>
                  <a:srgbClr val="057BAE"/>
                </a:solidFill>
                <a:latin typeface="Tahoma"/>
                <a:cs typeface="Tahoma"/>
              </a:rPr>
              <a:t> </a:t>
            </a:r>
            <a:r>
              <a:rPr sz="1550" spc="-30" dirty="0">
                <a:solidFill>
                  <a:srgbClr val="057BAE"/>
                </a:solidFill>
                <a:latin typeface="Tahoma"/>
                <a:cs typeface="Tahoma"/>
              </a:rPr>
              <a:t>C</a:t>
            </a:r>
            <a:r>
              <a:rPr sz="1550" spc="-85" dirty="0">
                <a:solidFill>
                  <a:srgbClr val="057BAE"/>
                </a:solidFill>
                <a:latin typeface="Tahoma"/>
                <a:cs typeface="Tahoma"/>
              </a:rPr>
              <a:t>SP</a:t>
            </a:r>
            <a:r>
              <a:rPr sz="1550" spc="-90" dirty="0">
                <a:solidFill>
                  <a:srgbClr val="057BAE"/>
                </a:solidFill>
                <a:latin typeface="Tahoma"/>
                <a:cs typeface="Tahoma"/>
              </a:rPr>
              <a:t> </a:t>
            </a:r>
            <a:r>
              <a:rPr sz="1550" spc="-80" dirty="0">
                <a:solidFill>
                  <a:srgbClr val="057BAE"/>
                </a:solidFill>
                <a:latin typeface="Tahoma"/>
                <a:cs typeface="Tahoma"/>
              </a:rPr>
              <a:t>Gender</a:t>
            </a:r>
            <a:r>
              <a:rPr sz="1550" spc="100" dirty="0">
                <a:solidFill>
                  <a:srgbClr val="057BAE"/>
                </a:solidFill>
                <a:latin typeface="Tahoma"/>
                <a:cs typeface="Tahoma"/>
              </a:rPr>
              <a:t> </a:t>
            </a:r>
            <a:r>
              <a:rPr sz="1550" spc="-75" dirty="0">
                <a:solidFill>
                  <a:srgbClr val="057BAE"/>
                </a:solidFill>
                <a:latin typeface="Tahoma"/>
                <a:cs typeface="Tahoma"/>
              </a:rPr>
              <a:t>balance</a:t>
            </a:r>
            <a:endParaRPr sz="1550">
              <a:latin typeface="Tahoma"/>
              <a:cs typeface="Tahoma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1066066" y="4655101"/>
            <a:ext cx="198120" cy="690245"/>
          </a:xfrm>
          <a:prstGeom prst="rect">
            <a:avLst/>
          </a:prstGeom>
        </p:spPr>
        <p:txBody>
          <a:bodyPr vert="vert270" wrap="square" lIns="0" tIns="20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900" dirty="0">
                <a:solidFill>
                  <a:srgbClr val="057BAE"/>
                </a:solidFill>
                <a:latin typeface="Tahoma"/>
                <a:cs typeface="Tahoma"/>
              </a:rPr>
              <a:t>Communi</a:t>
            </a:r>
            <a:r>
              <a:rPr sz="900" spc="-15" dirty="0">
                <a:solidFill>
                  <a:srgbClr val="057BAE"/>
                </a:solidFill>
                <a:latin typeface="Tahoma"/>
                <a:cs typeface="Tahoma"/>
              </a:rPr>
              <a:t>t</a:t>
            </a:r>
            <a:r>
              <a:rPr sz="900" dirty="0">
                <a:solidFill>
                  <a:srgbClr val="057BAE"/>
                </a:solidFill>
                <a:latin typeface="Tahoma"/>
                <a:cs typeface="Tahoma"/>
              </a:rPr>
              <a:t>y</a:t>
            </a:r>
            <a:endParaRPr sz="900">
              <a:latin typeface="Tahoma"/>
              <a:cs typeface="Tahoma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181309" y="4525782"/>
            <a:ext cx="198120" cy="909319"/>
          </a:xfrm>
          <a:prstGeom prst="rect">
            <a:avLst/>
          </a:prstGeom>
        </p:spPr>
        <p:txBody>
          <a:bodyPr vert="vert270" wrap="square" lIns="0" tIns="20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900" spc="60" dirty="0">
                <a:solidFill>
                  <a:srgbClr val="057BAE"/>
                </a:solidFill>
                <a:latin typeface="Tahoma"/>
                <a:cs typeface="Tahoma"/>
              </a:rPr>
              <a:t>Safety</a:t>
            </a:r>
            <a:r>
              <a:rPr sz="900" spc="-40" dirty="0">
                <a:solidFill>
                  <a:srgbClr val="057BAE"/>
                </a:solidFill>
                <a:latin typeface="Tahoma"/>
                <a:cs typeface="Tahoma"/>
              </a:rPr>
              <a:t> </a:t>
            </a:r>
            <a:r>
              <a:rPr sz="900" spc="60" dirty="0">
                <a:solidFill>
                  <a:srgbClr val="057BAE"/>
                </a:solidFill>
                <a:latin typeface="Tahoma"/>
                <a:cs typeface="Tahoma"/>
              </a:rPr>
              <a:t>Partners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86" name="object 86"/>
          <p:cNvGrpSpPr/>
          <p:nvPr/>
        </p:nvGrpSpPr>
        <p:grpSpPr>
          <a:xfrm>
            <a:off x="866963" y="1018499"/>
            <a:ext cx="8428990" cy="4490085"/>
            <a:chOff x="866963" y="1018499"/>
            <a:chExt cx="8428990" cy="4490085"/>
          </a:xfrm>
        </p:grpSpPr>
        <p:sp>
          <p:nvSpPr>
            <p:cNvPr id="87" name="object 87"/>
            <p:cNvSpPr/>
            <p:nvPr/>
          </p:nvSpPr>
          <p:spPr>
            <a:xfrm>
              <a:off x="1401929" y="1328036"/>
              <a:ext cx="69850" cy="4170045"/>
            </a:xfrm>
            <a:custGeom>
              <a:avLst/>
              <a:gdLst/>
              <a:ahLst/>
              <a:cxnLst/>
              <a:rect l="l" t="t" r="r" b="b"/>
              <a:pathLst>
                <a:path w="69850" h="4170045">
                  <a:moveTo>
                    <a:pt x="34920" y="4071419"/>
                  </a:moveTo>
                  <a:lnTo>
                    <a:pt x="34920" y="3132432"/>
                  </a:lnTo>
                </a:path>
                <a:path w="69850" h="4170045">
                  <a:moveTo>
                    <a:pt x="34920" y="3230797"/>
                  </a:moveTo>
                  <a:lnTo>
                    <a:pt x="34920" y="4169799"/>
                  </a:lnTo>
                </a:path>
                <a:path w="69850" h="4170045">
                  <a:moveTo>
                    <a:pt x="69629" y="4115227"/>
                  </a:moveTo>
                  <a:lnTo>
                    <a:pt x="34920" y="4165638"/>
                  </a:lnTo>
                </a:path>
                <a:path w="69850" h="4170045">
                  <a:moveTo>
                    <a:pt x="0" y="4115227"/>
                  </a:moveTo>
                  <a:lnTo>
                    <a:pt x="34920" y="4165638"/>
                  </a:lnTo>
                </a:path>
                <a:path w="69850" h="4170045">
                  <a:moveTo>
                    <a:pt x="0" y="3182838"/>
                  </a:moveTo>
                  <a:lnTo>
                    <a:pt x="34920" y="3132432"/>
                  </a:lnTo>
                </a:path>
                <a:path w="69850" h="4170045">
                  <a:moveTo>
                    <a:pt x="69629" y="3182838"/>
                  </a:moveTo>
                  <a:lnTo>
                    <a:pt x="34920" y="3132432"/>
                  </a:lnTo>
                </a:path>
                <a:path w="69850" h="4170045">
                  <a:moveTo>
                    <a:pt x="34920" y="2630256"/>
                  </a:moveTo>
                  <a:lnTo>
                    <a:pt x="34920" y="1233388"/>
                  </a:lnTo>
                </a:path>
                <a:path w="69850" h="4170045">
                  <a:moveTo>
                    <a:pt x="34920" y="1332010"/>
                  </a:moveTo>
                  <a:lnTo>
                    <a:pt x="34920" y="2728634"/>
                  </a:lnTo>
                </a:path>
                <a:path w="69850" h="4170045">
                  <a:moveTo>
                    <a:pt x="69629" y="2674306"/>
                  </a:moveTo>
                  <a:lnTo>
                    <a:pt x="34920" y="2724720"/>
                  </a:lnTo>
                </a:path>
                <a:path w="69850" h="4170045">
                  <a:moveTo>
                    <a:pt x="0" y="2674306"/>
                  </a:moveTo>
                  <a:lnTo>
                    <a:pt x="34920" y="2724720"/>
                  </a:lnTo>
                </a:path>
                <a:path w="69850" h="4170045">
                  <a:moveTo>
                    <a:pt x="0" y="1283798"/>
                  </a:moveTo>
                  <a:lnTo>
                    <a:pt x="34920" y="1233388"/>
                  </a:lnTo>
                </a:path>
                <a:path w="69850" h="4170045">
                  <a:moveTo>
                    <a:pt x="69629" y="1283798"/>
                  </a:moveTo>
                  <a:lnTo>
                    <a:pt x="34920" y="1233388"/>
                  </a:lnTo>
                </a:path>
                <a:path w="69850" h="4170045">
                  <a:moveTo>
                    <a:pt x="34920" y="938991"/>
                  </a:moveTo>
                  <a:lnTo>
                    <a:pt x="34920" y="0"/>
                  </a:lnTo>
                </a:path>
                <a:path w="69850" h="4170045">
                  <a:moveTo>
                    <a:pt x="34920" y="98369"/>
                  </a:moveTo>
                  <a:lnTo>
                    <a:pt x="34920" y="1037367"/>
                  </a:lnTo>
                </a:path>
                <a:path w="69850" h="4170045">
                  <a:moveTo>
                    <a:pt x="69629" y="986712"/>
                  </a:moveTo>
                  <a:lnTo>
                    <a:pt x="34920" y="1037123"/>
                  </a:lnTo>
                </a:path>
                <a:path w="69850" h="4170045">
                  <a:moveTo>
                    <a:pt x="0" y="986712"/>
                  </a:moveTo>
                  <a:lnTo>
                    <a:pt x="34920" y="1037123"/>
                  </a:lnTo>
                </a:path>
                <a:path w="69850" h="4170045">
                  <a:moveTo>
                    <a:pt x="0" y="50410"/>
                  </a:moveTo>
                  <a:lnTo>
                    <a:pt x="34920" y="0"/>
                  </a:lnTo>
                </a:path>
                <a:path w="69850" h="4170045">
                  <a:moveTo>
                    <a:pt x="69629" y="50410"/>
                  </a:moveTo>
                  <a:lnTo>
                    <a:pt x="34920" y="0"/>
                  </a:lnTo>
                </a:path>
              </a:pathLst>
            </a:custGeom>
            <a:ln w="22197">
              <a:solidFill>
                <a:srgbClr val="057B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957566" y="3287746"/>
              <a:ext cx="337780" cy="100445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871090" y="1022626"/>
              <a:ext cx="7051040" cy="0"/>
            </a:xfrm>
            <a:custGeom>
              <a:avLst/>
              <a:gdLst/>
              <a:ahLst/>
              <a:cxnLst/>
              <a:rect l="l" t="t" r="r" b="b"/>
              <a:pathLst>
                <a:path w="7051040">
                  <a:moveTo>
                    <a:pt x="0" y="0"/>
                  </a:moveTo>
                  <a:lnTo>
                    <a:pt x="7051027" y="0"/>
                  </a:lnTo>
                </a:path>
              </a:pathLst>
            </a:custGeom>
            <a:ln w="7827">
              <a:solidFill>
                <a:srgbClr val="B4B4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0" name="object 90"/>
          <p:cNvSpPr txBox="1"/>
          <p:nvPr/>
        </p:nvSpPr>
        <p:spPr>
          <a:xfrm>
            <a:off x="1147387" y="2619974"/>
            <a:ext cx="198120" cy="1351915"/>
          </a:xfrm>
          <a:prstGeom prst="rect">
            <a:avLst/>
          </a:prstGeom>
        </p:spPr>
        <p:txBody>
          <a:bodyPr vert="vert270" wrap="square" lIns="0" tIns="20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900" spc="95" dirty="0">
                <a:solidFill>
                  <a:srgbClr val="057BAE"/>
                </a:solidFill>
                <a:latin typeface="Tahoma"/>
                <a:cs typeface="Tahoma"/>
              </a:rPr>
              <a:t>EWER</a:t>
            </a:r>
            <a:r>
              <a:rPr sz="900" spc="-65" dirty="0">
                <a:solidFill>
                  <a:srgbClr val="057BAE"/>
                </a:solidFill>
                <a:latin typeface="Tahoma"/>
                <a:cs typeface="Tahoma"/>
              </a:rPr>
              <a:t> </a:t>
            </a:r>
            <a:r>
              <a:rPr sz="900" spc="75" dirty="0">
                <a:solidFill>
                  <a:srgbClr val="057BAE"/>
                </a:solidFill>
                <a:latin typeface="Tahoma"/>
                <a:cs typeface="Tahoma"/>
              </a:rPr>
              <a:t>Forum</a:t>
            </a:r>
            <a:r>
              <a:rPr sz="900" spc="-45" dirty="0">
                <a:solidFill>
                  <a:srgbClr val="057BAE"/>
                </a:solidFill>
                <a:latin typeface="Tahoma"/>
                <a:cs typeface="Tahoma"/>
              </a:rPr>
              <a:t> </a:t>
            </a:r>
            <a:r>
              <a:rPr sz="900" spc="85" dirty="0">
                <a:solidFill>
                  <a:srgbClr val="057BAE"/>
                </a:solidFill>
                <a:latin typeface="Tahoma"/>
                <a:cs typeface="Tahoma"/>
              </a:rPr>
              <a:t>Members</a:t>
            </a:r>
            <a:endParaRPr sz="900">
              <a:latin typeface="Tahoma"/>
              <a:cs typeface="Tahoma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1165967" y="1633532"/>
            <a:ext cx="198120" cy="386080"/>
          </a:xfrm>
          <a:prstGeom prst="rect">
            <a:avLst/>
          </a:prstGeom>
        </p:spPr>
        <p:txBody>
          <a:bodyPr vert="vert270" wrap="square" lIns="0" tIns="20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900" dirty="0">
                <a:solidFill>
                  <a:srgbClr val="057BAE"/>
                </a:solidFill>
                <a:latin typeface="Tahoma"/>
                <a:cs typeface="Tahoma"/>
              </a:rPr>
              <a:t>St</a:t>
            </a:r>
            <a:r>
              <a:rPr sz="900" spc="-10" dirty="0">
                <a:solidFill>
                  <a:srgbClr val="057BAE"/>
                </a:solidFill>
                <a:latin typeface="Tahoma"/>
                <a:cs typeface="Tahoma"/>
              </a:rPr>
              <a:t>a</a:t>
            </a:r>
            <a:r>
              <a:rPr sz="900" spc="-15" dirty="0">
                <a:solidFill>
                  <a:srgbClr val="057BAE"/>
                </a:solidFill>
                <a:latin typeface="Tahoma"/>
                <a:cs typeface="Tahoma"/>
              </a:rPr>
              <a:t>t</a:t>
            </a:r>
            <a:r>
              <a:rPr sz="900" dirty="0">
                <a:solidFill>
                  <a:srgbClr val="057BAE"/>
                </a:solidFill>
                <a:latin typeface="Tahoma"/>
                <a:cs typeface="Tahoma"/>
              </a:rPr>
              <a:t>es</a:t>
            </a:r>
            <a:endParaRPr sz="900">
              <a:latin typeface="Tahoma"/>
              <a:cs typeface="Tahoma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9355225" y="4121419"/>
            <a:ext cx="204470" cy="887094"/>
          </a:xfrm>
          <a:prstGeom prst="rect">
            <a:avLst/>
          </a:prstGeom>
        </p:spPr>
        <p:txBody>
          <a:bodyPr vert="vert270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70" dirty="0">
                <a:solidFill>
                  <a:srgbClr val="FEFEFE"/>
                </a:solidFill>
                <a:latin typeface="Trebuchet MS"/>
                <a:cs typeface="Trebuchet MS"/>
              </a:rPr>
              <a:t>Consultants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9355225" y="1866381"/>
            <a:ext cx="204470" cy="2146935"/>
          </a:xfrm>
          <a:prstGeom prst="rect">
            <a:avLst/>
          </a:prstGeom>
        </p:spPr>
        <p:txBody>
          <a:bodyPr vert="vert270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95" dirty="0">
                <a:solidFill>
                  <a:srgbClr val="FEFEFE"/>
                </a:solidFill>
                <a:latin typeface="Trebuchet MS"/>
                <a:cs typeface="Trebuchet MS"/>
              </a:rPr>
              <a:t>+</a:t>
            </a:r>
            <a:r>
              <a:rPr sz="1100" b="1" spc="204" dirty="0">
                <a:solidFill>
                  <a:srgbClr val="FEFEFE"/>
                </a:solidFill>
                <a:latin typeface="Trebuchet MS"/>
                <a:cs typeface="Trebuchet MS"/>
              </a:rPr>
              <a:t> </a:t>
            </a:r>
            <a:r>
              <a:rPr sz="1100" b="1" spc="95" dirty="0">
                <a:solidFill>
                  <a:srgbClr val="FEFEFE"/>
                </a:solidFill>
                <a:latin typeface="Trebuchet MS"/>
                <a:cs typeface="Trebuchet MS"/>
              </a:rPr>
              <a:t>CLEEN</a:t>
            </a:r>
            <a:r>
              <a:rPr sz="1100" b="1" spc="215" dirty="0">
                <a:solidFill>
                  <a:srgbClr val="FEFEFE"/>
                </a:solidFill>
                <a:latin typeface="Trebuchet MS"/>
                <a:cs typeface="Trebuchet MS"/>
              </a:rPr>
              <a:t> </a:t>
            </a:r>
            <a:r>
              <a:rPr sz="1100" b="1" spc="75" dirty="0">
                <a:solidFill>
                  <a:srgbClr val="FEFEFE"/>
                </a:solidFill>
                <a:latin typeface="Trebuchet MS"/>
                <a:cs typeface="Trebuchet MS"/>
              </a:rPr>
              <a:t>State</a:t>
            </a:r>
            <a:r>
              <a:rPr sz="1100" b="1" spc="120" dirty="0">
                <a:solidFill>
                  <a:srgbClr val="FEFEFE"/>
                </a:solidFill>
                <a:latin typeface="Trebuchet MS"/>
                <a:cs typeface="Trebuchet MS"/>
              </a:rPr>
              <a:t> </a:t>
            </a:r>
            <a:r>
              <a:rPr sz="1100" b="1" spc="80" dirty="0">
                <a:solidFill>
                  <a:srgbClr val="FEFEFE"/>
                </a:solidFill>
                <a:latin typeface="Trebuchet MS"/>
                <a:cs typeface="Trebuchet MS"/>
              </a:rPr>
              <a:t>Coordinators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9552162" y="1333321"/>
            <a:ext cx="204470" cy="4029710"/>
          </a:xfrm>
          <a:prstGeom prst="rect">
            <a:avLst/>
          </a:prstGeom>
        </p:spPr>
        <p:txBody>
          <a:bodyPr vert="vert270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145" dirty="0">
                <a:solidFill>
                  <a:srgbClr val="FEFEFE"/>
                </a:solidFill>
                <a:latin typeface="Trebuchet MS"/>
                <a:cs typeface="Trebuchet MS"/>
              </a:rPr>
              <a:t>T</a:t>
            </a:r>
            <a:r>
              <a:rPr sz="1100" b="1" dirty="0">
                <a:solidFill>
                  <a:srgbClr val="FEFEFE"/>
                </a:solidFill>
                <a:latin typeface="Trebuchet MS"/>
                <a:cs typeface="Trebuchet MS"/>
              </a:rPr>
              <a:t>echnical</a:t>
            </a:r>
            <a:r>
              <a:rPr sz="1100" b="1" spc="-170" dirty="0">
                <a:solidFill>
                  <a:srgbClr val="FEFEFE"/>
                </a:solidFill>
                <a:latin typeface="Trebuchet MS"/>
                <a:cs typeface="Trebuchet MS"/>
              </a:rPr>
              <a:t> </a:t>
            </a:r>
            <a:r>
              <a:rPr sz="1100" b="1" dirty="0">
                <a:solidFill>
                  <a:srgbClr val="FEFEFE"/>
                </a:solidFill>
                <a:latin typeface="Trebuchet MS"/>
                <a:cs typeface="Trebuchet MS"/>
              </a:rPr>
              <a:t>Experts:</a:t>
            </a:r>
            <a:r>
              <a:rPr sz="1100" b="1" spc="40" dirty="0">
                <a:solidFill>
                  <a:srgbClr val="FEFEFE"/>
                </a:solidFill>
                <a:latin typeface="Trebuchet MS"/>
                <a:cs typeface="Trebuchet MS"/>
              </a:rPr>
              <a:t> </a:t>
            </a:r>
            <a:r>
              <a:rPr sz="1100" b="1" dirty="0">
                <a:solidFill>
                  <a:srgbClr val="FEFEFE"/>
                </a:solidFill>
                <a:latin typeface="Trebuchet MS"/>
                <a:cs typeface="Trebuchet MS"/>
              </a:rPr>
              <a:t>PlanetScape </a:t>
            </a:r>
            <a:r>
              <a:rPr sz="1100" b="1" spc="-150" dirty="0">
                <a:solidFill>
                  <a:srgbClr val="FEFEFE"/>
                </a:solidFill>
                <a:latin typeface="Trebuchet MS"/>
                <a:cs typeface="Trebuchet MS"/>
              </a:rPr>
              <a:t> </a:t>
            </a:r>
            <a:r>
              <a:rPr sz="1100" b="1" dirty="0">
                <a:solidFill>
                  <a:srgbClr val="FEFEFE"/>
                </a:solidFill>
                <a:latin typeface="Trebuchet MS"/>
                <a:cs typeface="Trebuchet MS"/>
              </a:rPr>
              <a:t>AI,</a:t>
            </a:r>
            <a:r>
              <a:rPr sz="1100" b="1" spc="-40" dirty="0">
                <a:solidFill>
                  <a:srgbClr val="FEFEFE"/>
                </a:solidFill>
                <a:latin typeface="Trebuchet MS"/>
                <a:cs typeface="Trebuchet MS"/>
              </a:rPr>
              <a:t> </a:t>
            </a:r>
            <a:r>
              <a:rPr sz="1100" b="1" dirty="0">
                <a:solidFill>
                  <a:srgbClr val="FEFEFE"/>
                </a:solidFill>
                <a:latin typeface="Trebuchet MS"/>
                <a:cs typeface="Trebuchet MS"/>
              </a:rPr>
              <a:t>CSO,</a:t>
            </a:r>
            <a:r>
              <a:rPr sz="1100" b="1" spc="10" dirty="0">
                <a:solidFill>
                  <a:srgbClr val="FEFEFE"/>
                </a:solidFill>
                <a:latin typeface="Trebuchet MS"/>
                <a:cs typeface="Trebuchet MS"/>
              </a:rPr>
              <a:t> </a:t>
            </a:r>
            <a:r>
              <a:rPr sz="1100" b="1" dirty="0">
                <a:solidFill>
                  <a:srgbClr val="FEFEFE"/>
                </a:solidFill>
                <a:latin typeface="Trebuchet MS"/>
                <a:cs typeface="Trebuchet MS"/>
              </a:rPr>
              <a:t>CLEEN,</a:t>
            </a:r>
            <a:r>
              <a:rPr sz="1100" b="1" spc="70" dirty="0">
                <a:solidFill>
                  <a:srgbClr val="FEFEFE"/>
                </a:solidFill>
                <a:latin typeface="Trebuchet MS"/>
                <a:cs typeface="Trebuchet MS"/>
              </a:rPr>
              <a:t> </a:t>
            </a:r>
            <a:r>
              <a:rPr sz="1100" b="1" dirty="0">
                <a:solidFill>
                  <a:srgbClr val="FEFEFE"/>
                </a:solidFill>
                <a:latin typeface="Trebuchet MS"/>
                <a:cs typeface="Trebuchet MS"/>
              </a:rPr>
              <a:t>UCLA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847923" y="482072"/>
            <a:ext cx="7099934" cy="4394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700" spc="25" dirty="0">
                <a:solidFill>
                  <a:srgbClr val="057BAE"/>
                </a:solidFill>
                <a:latin typeface="Trebuchet MS"/>
                <a:cs typeface="Trebuchet MS"/>
              </a:rPr>
              <a:t>EAR</a:t>
            </a:r>
            <a:r>
              <a:rPr sz="2700" spc="-254" dirty="0">
                <a:solidFill>
                  <a:srgbClr val="057BAE"/>
                </a:solidFill>
                <a:latin typeface="Trebuchet MS"/>
                <a:cs typeface="Trebuchet MS"/>
              </a:rPr>
              <a:t>L</a:t>
            </a:r>
            <a:r>
              <a:rPr sz="2700" spc="35" dirty="0">
                <a:solidFill>
                  <a:srgbClr val="057BAE"/>
                </a:solidFill>
                <a:latin typeface="Trebuchet MS"/>
                <a:cs typeface="Trebuchet MS"/>
              </a:rPr>
              <a:t>Y</a:t>
            </a:r>
            <a:r>
              <a:rPr sz="2700" spc="-365" dirty="0">
                <a:solidFill>
                  <a:srgbClr val="057BAE"/>
                </a:solidFill>
                <a:latin typeface="Trebuchet MS"/>
                <a:cs typeface="Trebuchet MS"/>
              </a:rPr>
              <a:t> </a:t>
            </a:r>
            <a:r>
              <a:rPr sz="2700" spc="80" dirty="0">
                <a:solidFill>
                  <a:srgbClr val="057BAE"/>
                </a:solidFill>
                <a:latin typeface="Trebuchet MS"/>
                <a:cs typeface="Trebuchet MS"/>
              </a:rPr>
              <a:t>W</a:t>
            </a:r>
            <a:r>
              <a:rPr sz="2700" spc="15" dirty="0">
                <a:solidFill>
                  <a:srgbClr val="057BAE"/>
                </a:solidFill>
                <a:latin typeface="Trebuchet MS"/>
                <a:cs typeface="Trebuchet MS"/>
              </a:rPr>
              <a:t>ARNING</a:t>
            </a:r>
            <a:r>
              <a:rPr sz="2700" spc="-200" dirty="0">
                <a:solidFill>
                  <a:srgbClr val="057BAE"/>
                </a:solidFill>
                <a:latin typeface="Trebuchet MS"/>
                <a:cs typeface="Trebuchet MS"/>
              </a:rPr>
              <a:t> </a:t>
            </a:r>
            <a:r>
              <a:rPr sz="2700" spc="25" dirty="0">
                <a:solidFill>
                  <a:srgbClr val="057BAE"/>
                </a:solidFill>
                <a:latin typeface="Trebuchet MS"/>
                <a:cs typeface="Trebuchet MS"/>
              </a:rPr>
              <a:t>EAR</a:t>
            </a:r>
            <a:r>
              <a:rPr sz="2700" spc="-254" dirty="0">
                <a:solidFill>
                  <a:srgbClr val="057BAE"/>
                </a:solidFill>
                <a:latin typeface="Trebuchet MS"/>
                <a:cs typeface="Trebuchet MS"/>
              </a:rPr>
              <a:t>L</a:t>
            </a:r>
            <a:r>
              <a:rPr sz="2700" spc="35" dirty="0">
                <a:solidFill>
                  <a:srgbClr val="057BAE"/>
                </a:solidFill>
                <a:latin typeface="Trebuchet MS"/>
                <a:cs typeface="Trebuchet MS"/>
              </a:rPr>
              <a:t>Y</a:t>
            </a:r>
            <a:r>
              <a:rPr sz="2700" spc="-280" dirty="0">
                <a:solidFill>
                  <a:srgbClr val="057BAE"/>
                </a:solidFill>
                <a:latin typeface="Trebuchet MS"/>
                <a:cs typeface="Trebuchet MS"/>
              </a:rPr>
              <a:t> </a:t>
            </a:r>
            <a:r>
              <a:rPr sz="2700" spc="15" dirty="0">
                <a:solidFill>
                  <a:srgbClr val="057BAE"/>
                </a:solidFill>
                <a:latin typeface="Trebuchet MS"/>
                <a:cs typeface="Trebuchet MS"/>
              </a:rPr>
              <a:t>R</a:t>
            </a:r>
            <a:r>
              <a:rPr sz="2700" spc="-25" dirty="0">
                <a:solidFill>
                  <a:srgbClr val="057BAE"/>
                </a:solidFill>
                <a:latin typeface="Trebuchet MS"/>
                <a:cs typeface="Trebuchet MS"/>
              </a:rPr>
              <a:t>E</a:t>
            </a:r>
            <a:r>
              <a:rPr sz="2700" spc="85" dirty="0">
                <a:solidFill>
                  <a:srgbClr val="057BAE"/>
                </a:solidFill>
                <a:latin typeface="Trebuchet MS"/>
                <a:cs typeface="Trebuchet MS"/>
              </a:rPr>
              <a:t>SPONSE</a:t>
            </a:r>
            <a:r>
              <a:rPr sz="2700" spc="-235" dirty="0">
                <a:solidFill>
                  <a:srgbClr val="057BAE"/>
                </a:solidFill>
                <a:latin typeface="Trebuchet MS"/>
                <a:cs typeface="Trebuchet MS"/>
              </a:rPr>
              <a:t> </a:t>
            </a:r>
            <a:r>
              <a:rPr sz="2700" b="1" spc="90" dirty="0">
                <a:solidFill>
                  <a:srgbClr val="057BAE"/>
                </a:solidFill>
                <a:latin typeface="Trebuchet MS"/>
                <a:cs typeface="Trebuchet MS"/>
              </a:rPr>
              <a:t>S</a:t>
            </a:r>
            <a:r>
              <a:rPr sz="2700" b="1" spc="-50" dirty="0">
                <a:solidFill>
                  <a:srgbClr val="057BAE"/>
                </a:solidFill>
                <a:latin typeface="Trebuchet MS"/>
                <a:cs typeface="Trebuchet MS"/>
              </a:rPr>
              <a:t>TRU</a:t>
            </a:r>
            <a:r>
              <a:rPr sz="2700" b="1" spc="-65" dirty="0">
                <a:solidFill>
                  <a:srgbClr val="057BAE"/>
                </a:solidFill>
                <a:latin typeface="Trebuchet MS"/>
                <a:cs typeface="Trebuchet MS"/>
              </a:rPr>
              <a:t>C</a:t>
            </a:r>
            <a:r>
              <a:rPr sz="2700" b="1" spc="-75" dirty="0">
                <a:solidFill>
                  <a:srgbClr val="057BAE"/>
                </a:solidFill>
                <a:latin typeface="Trebuchet MS"/>
                <a:cs typeface="Trebuchet MS"/>
              </a:rPr>
              <a:t>TURE</a:t>
            </a:r>
            <a:endParaRPr sz="2700">
              <a:latin typeface="Trebuchet MS"/>
              <a:cs typeface="Trebuchet MS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1928592" y="2659989"/>
            <a:ext cx="939165" cy="3384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2710">
              <a:lnSpc>
                <a:spcPts val="1230"/>
              </a:lnSpc>
              <a:spcBef>
                <a:spcPts val="95"/>
              </a:spcBef>
            </a:pPr>
            <a:r>
              <a:rPr sz="1050" spc="-65" dirty="0">
                <a:solidFill>
                  <a:srgbClr val="FEFEFE"/>
                </a:solidFill>
                <a:latin typeface="Tahoma"/>
                <a:cs typeface="Tahoma"/>
              </a:rPr>
              <a:t>Gusau</a:t>
            </a:r>
            <a:r>
              <a:rPr sz="1050" spc="-7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1050" spc="-90" dirty="0">
                <a:solidFill>
                  <a:srgbClr val="FEFEFE"/>
                </a:solidFill>
                <a:latin typeface="Tahoma"/>
                <a:cs typeface="Tahoma"/>
              </a:rPr>
              <a:t>L</a:t>
            </a:r>
            <a:r>
              <a:rPr sz="1050" spc="-75" dirty="0">
                <a:solidFill>
                  <a:srgbClr val="FEFEFE"/>
                </a:solidFill>
                <a:latin typeface="Tahoma"/>
                <a:cs typeface="Tahoma"/>
              </a:rPr>
              <a:t>GA</a:t>
            </a:r>
            <a:r>
              <a:rPr sz="1050" spc="-6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1050" spc="-55" dirty="0">
                <a:solidFill>
                  <a:srgbClr val="FEFEFE"/>
                </a:solidFill>
                <a:latin typeface="Tahoma"/>
                <a:cs typeface="Tahoma"/>
              </a:rPr>
              <a:t>(2)</a:t>
            </a:r>
            <a:endParaRPr sz="1050">
              <a:latin typeface="Tahoma"/>
              <a:cs typeface="Tahoma"/>
            </a:endParaRPr>
          </a:p>
          <a:p>
            <a:pPr marL="12700">
              <a:lnSpc>
                <a:spcPts val="1230"/>
              </a:lnSpc>
            </a:pPr>
            <a:r>
              <a:rPr sz="1050" spc="-70" dirty="0">
                <a:solidFill>
                  <a:srgbClr val="FEFEFE"/>
                </a:solidFill>
                <a:latin typeface="Tahoma"/>
                <a:cs typeface="Tahoma"/>
              </a:rPr>
              <a:t>B</a:t>
            </a:r>
            <a:r>
              <a:rPr sz="1050" spc="-65" dirty="0">
                <a:solidFill>
                  <a:srgbClr val="FEFEFE"/>
                </a:solidFill>
                <a:latin typeface="Tahoma"/>
                <a:cs typeface="Tahoma"/>
              </a:rPr>
              <a:t>ungudu</a:t>
            </a:r>
            <a:r>
              <a:rPr sz="1050" spc="6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1050" spc="-90" dirty="0">
                <a:solidFill>
                  <a:srgbClr val="FEFEFE"/>
                </a:solidFill>
                <a:latin typeface="Tahoma"/>
                <a:cs typeface="Tahoma"/>
              </a:rPr>
              <a:t>L</a:t>
            </a:r>
            <a:r>
              <a:rPr sz="1050" spc="-75" dirty="0">
                <a:solidFill>
                  <a:srgbClr val="FEFEFE"/>
                </a:solidFill>
                <a:latin typeface="Tahoma"/>
                <a:cs typeface="Tahoma"/>
              </a:rPr>
              <a:t>GA</a:t>
            </a:r>
            <a:r>
              <a:rPr sz="1050" spc="-6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1050" spc="-55" dirty="0">
                <a:solidFill>
                  <a:srgbClr val="FEFEFE"/>
                </a:solidFill>
                <a:latin typeface="Tahoma"/>
                <a:cs typeface="Tahoma"/>
              </a:rPr>
              <a:t>(2)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1798499" y="3080886"/>
            <a:ext cx="1174115" cy="185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50" b="1" spc="-7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r>
              <a:rPr sz="1050" b="1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50" b="1" spc="-65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1050" b="1" spc="-7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050" b="1" spc="-100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1050" b="1" spc="-50" dirty="0">
                <a:solidFill>
                  <a:srgbClr val="FFFFFF"/>
                </a:solidFill>
                <a:latin typeface="Trebuchet MS"/>
                <a:cs typeface="Trebuchet MS"/>
              </a:rPr>
              <a:t>al</a:t>
            </a:r>
            <a:r>
              <a:rPr sz="1050" b="1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50" b="1" spc="-45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1050" b="1" spc="-65" dirty="0">
                <a:solidFill>
                  <a:srgbClr val="FFFFFF"/>
                </a:solidFill>
                <a:latin typeface="Trebuchet MS"/>
                <a:cs typeface="Trebuchet MS"/>
              </a:rPr>
              <a:t>ommunities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3935484" y="2669622"/>
            <a:ext cx="820419" cy="3384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860">
              <a:lnSpc>
                <a:spcPts val="1230"/>
              </a:lnSpc>
              <a:spcBef>
                <a:spcPts val="95"/>
              </a:spcBef>
            </a:pPr>
            <a:r>
              <a:rPr sz="1050" spc="-95" dirty="0">
                <a:solidFill>
                  <a:srgbClr val="FEFEFE"/>
                </a:solidFill>
                <a:latin typeface="Tahoma"/>
                <a:cs typeface="Tahoma"/>
              </a:rPr>
              <a:t>K</a:t>
            </a:r>
            <a:r>
              <a:rPr sz="1050" spc="-55" dirty="0">
                <a:solidFill>
                  <a:srgbClr val="FEFEFE"/>
                </a:solidFill>
                <a:latin typeface="Tahoma"/>
                <a:cs typeface="Tahoma"/>
              </a:rPr>
              <a:t>ajuru</a:t>
            </a:r>
            <a:r>
              <a:rPr sz="1050" spc="-2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1050" spc="-90" dirty="0">
                <a:solidFill>
                  <a:srgbClr val="FEFEFE"/>
                </a:solidFill>
                <a:latin typeface="Tahoma"/>
                <a:cs typeface="Tahoma"/>
              </a:rPr>
              <a:t>L</a:t>
            </a:r>
            <a:r>
              <a:rPr sz="1050" spc="-75" dirty="0">
                <a:solidFill>
                  <a:srgbClr val="FEFEFE"/>
                </a:solidFill>
                <a:latin typeface="Tahoma"/>
                <a:cs typeface="Tahoma"/>
              </a:rPr>
              <a:t>GA</a:t>
            </a:r>
            <a:r>
              <a:rPr sz="1050" spc="-6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1050" spc="-55" dirty="0">
                <a:solidFill>
                  <a:srgbClr val="FEFEFE"/>
                </a:solidFill>
                <a:latin typeface="Tahoma"/>
                <a:cs typeface="Tahoma"/>
              </a:rPr>
              <a:t>(2)</a:t>
            </a:r>
            <a:endParaRPr sz="1050">
              <a:latin typeface="Tahoma"/>
              <a:cs typeface="Tahoma"/>
            </a:endParaRPr>
          </a:p>
          <a:p>
            <a:pPr marL="12700">
              <a:lnSpc>
                <a:spcPts val="1230"/>
              </a:lnSpc>
            </a:pPr>
            <a:r>
              <a:rPr sz="1050" spc="-60" dirty="0">
                <a:solidFill>
                  <a:srgbClr val="FEFEFE"/>
                </a:solidFill>
                <a:latin typeface="Tahoma"/>
                <a:cs typeface="Tahoma"/>
              </a:rPr>
              <a:t>Chikun</a:t>
            </a:r>
            <a:r>
              <a:rPr sz="1050" spc="-3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1050" spc="-90" dirty="0">
                <a:solidFill>
                  <a:srgbClr val="FEFEFE"/>
                </a:solidFill>
                <a:latin typeface="Tahoma"/>
                <a:cs typeface="Tahoma"/>
              </a:rPr>
              <a:t>L</a:t>
            </a:r>
            <a:r>
              <a:rPr sz="1050" spc="-75" dirty="0">
                <a:solidFill>
                  <a:srgbClr val="FEFEFE"/>
                </a:solidFill>
                <a:latin typeface="Tahoma"/>
                <a:cs typeface="Tahoma"/>
              </a:rPr>
              <a:t>GA</a:t>
            </a:r>
            <a:r>
              <a:rPr sz="1050" spc="-3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1050" spc="-55" dirty="0">
                <a:solidFill>
                  <a:srgbClr val="FEFEFE"/>
                </a:solidFill>
                <a:latin typeface="Tahoma"/>
                <a:cs typeface="Tahoma"/>
              </a:rPr>
              <a:t>(2)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5728741" y="2698527"/>
            <a:ext cx="1043940" cy="33845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46990" marR="5080" indent="-34925">
              <a:lnSpc>
                <a:spcPts val="1200"/>
              </a:lnSpc>
              <a:spcBef>
                <a:spcPts val="185"/>
              </a:spcBef>
            </a:pPr>
            <a:r>
              <a:rPr sz="1050" spc="-70" dirty="0">
                <a:solidFill>
                  <a:srgbClr val="FEFEFE"/>
                </a:solidFill>
                <a:latin typeface="Tahoma"/>
                <a:cs typeface="Tahoma"/>
              </a:rPr>
              <a:t>B</a:t>
            </a:r>
            <a:r>
              <a:rPr sz="1050" spc="-50" dirty="0">
                <a:solidFill>
                  <a:srgbClr val="FEFEFE"/>
                </a:solidFill>
                <a:latin typeface="Tahoma"/>
                <a:cs typeface="Tahoma"/>
              </a:rPr>
              <a:t>arkin </a:t>
            </a:r>
            <a:r>
              <a:rPr sz="1050" spc="-55" dirty="0">
                <a:solidFill>
                  <a:srgbClr val="FEFEFE"/>
                </a:solidFill>
                <a:latin typeface="Tahoma"/>
                <a:cs typeface="Tahoma"/>
              </a:rPr>
              <a:t>Ladi</a:t>
            </a:r>
            <a:r>
              <a:rPr sz="1050" spc="-6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1050" spc="-90" dirty="0">
                <a:solidFill>
                  <a:srgbClr val="FEFEFE"/>
                </a:solidFill>
                <a:latin typeface="Tahoma"/>
                <a:cs typeface="Tahoma"/>
              </a:rPr>
              <a:t>L</a:t>
            </a:r>
            <a:r>
              <a:rPr sz="1050" spc="-75" dirty="0">
                <a:solidFill>
                  <a:srgbClr val="FEFEFE"/>
                </a:solidFill>
                <a:latin typeface="Tahoma"/>
                <a:cs typeface="Tahoma"/>
              </a:rPr>
              <a:t>GA</a:t>
            </a:r>
            <a:r>
              <a:rPr sz="1050" spc="-3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1050" spc="-45" dirty="0">
                <a:solidFill>
                  <a:srgbClr val="FEFEFE"/>
                </a:solidFill>
                <a:latin typeface="Tahoma"/>
                <a:cs typeface="Tahoma"/>
              </a:rPr>
              <a:t>(2)  </a:t>
            </a:r>
            <a:r>
              <a:rPr sz="1050" spc="-55" dirty="0">
                <a:solidFill>
                  <a:srgbClr val="FEFEFE"/>
                </a:solidFill>
                <a:latin typeface="Tahoma"/>
                <a:cs typeface="Tahoma"/>
              </a:rPr>
              <a:t>Jos</a:t>
            </a:r>
            <a:r>
              <a:rPr sz="1050" spc="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1050" spc="-60" dirty="0">
                <a:solidFill>
                  <a:srgbClr val="FEFEFE"/>
                </a:solidFill>
                <a:latin typeface="Tahoma"/>
                <a:cs typeface="Tahoma"/>
              </a:rPr>
              <a:t>South</a:t>
            </a:r>
            <a:r>
              <a:rPr sz="1050" spc="-2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1050" spc="-90" dirty="0">
                <a:solidFill>
                  <a:srgbClr val="FEFEFE"/>
                </a:solidFill>
                <a:latin typeface="Tahoma"/>
                <a:cs typeface="Tahoma"/>
              </a:rPr>
              <a:t>L</a:t>
            </a:r>
            <a:r>
              <a:rPr sz="1050" spc="-75" dirty="0">
                <a:solidFill>
                  <a:srgbClr val="FEFEFE"/>
                </a:solidFill>
                <a:latin typeface="Tahoma"/>
                <a:cs typeface="Tahoma"/>
              </a:rPr>
              <a:t>GA</a:t>
            </a:r>
            <a:r>
              <a:rPr sz="1050" spc="-6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1050" spc="-55" dirty="0">
                <a:solidFill>
                  <a:srgbClr val="FEFEFE"/>
                </a:solidFill>
                <a:latin typeface="Tahoma"/>
                <a:cs typeface="Tahoma"/>
              </a:rPr>
              <a:t>(2)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7806813" y="2679260"/>
            <a:ext cx="803275" cy="33845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indent="73025">
              <a:lnSpc>
                <a:spcPts val="1200"/>
              </a:lnSpc>
              <a:spcBef>
                <a:spcPts val="185"/>
              </a:spcBef>
            </a:pPr>
            <a:r>
              <a:rPr sz="1050" spc="-100" dirty="0">
                <a:solidFill>
                  <a:srgbClr val="FEFEFE"/>
                </a:solidFill>
                <a:latin typeface="Tahoma"/>
                <a:cs typeface="Tahoma"/>
              </a:rPr>
              <a:t>W</a:t>
            </a:r>
            <a:r>
              <a:rPr sz="1050" spc="-50" dirty="0">
                <a:solidFill>
                  <a:srgbClr val="FEFEFE"/>
                </a:solidFill>
                <a:latin typeface="Tahoma"/>
                <a:cs typeface="Tahoma"/>
              </a:rPr>
              <a:t>ukari </a:t>
            </a:r>
            <a:r>
              <a:rPr sz="1050" spc="-90" dirty="0">
                <a:solidFill>
                  <a:srgbClr val="FEFEFE"/>
                </a:solidFill>
                <a:latin typeface="Tahoma"/>
                <a:cs typeface="Tahoma"/>
              </a:rPr>
              <a:t>L</a:t>
            </a:r>
            <a:r>
              <a:rPr sz="1050" spc="-55" dirty="0">
                <a:solidFill>
                  <a:srgbClr val="FEFEFE"/>
                </a:solidFill>
                <a:latin typeface="Tahoma"/>
                <a:cs typeface="Tahoma"/>
              </a:rPr>
              <a:t>GA  Gassol</a:t>
            </a:r>
            <a:r>
              <a:rPr sz="1050" spc="-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1050" spc="-90" dirty="0">
                <a:solidFill>
                  <a:srgbClr val="FEFEFE"/>
                </a:solidFill>
                <a:latin typeface="Tahoma"/>
                <a:cs typeface="Tahoma"/>
              </a:rPr>
              <a:t>L</a:t>
            </a:r>
            <a:r>
              <a:rPr sz="1050" spc="-75" dirty="0">
                <a:solidFill>
                  <a:srgbClr val="FEFEFE"/>
                </a:solidFill>
                <a:latin typeface="Tahoma"/>
                <a:cs typeface="Tahoma"/>
              </a:rPr>
              <a:t>GA</a:t>
            </a:r>
            <a:r>
              <a:rPr sz="1050" spc="-6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1050" spc="-55" dirty="0">
                <a:solidFill>
                  <a:srgbClr val="FEFEFE"/>
                </a:solidFill>
                <a:latin typeface="Tahoma"/>
                <a:cs typeface="Tahoma"/>
              </a:rPr>
              <a:t>(2)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3722839" y="3051990"/>
            <a:ext cx="1174115" cy="185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50" b="1" spc="-7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r>
              <a:rPr sz="1050" b="1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50" b="1" spc="-65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1050" b="1" spc="-7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050" b="1" spc="-100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1050" b="1" spc="-50" dirty="0">
                <a:solidFill>
                  <a:srgbClr val="FFFFFF"/>
                </a:solidFill>
                <a:latin typeface="Trebuchet MS"/>
                <a:cs typeface="Trebuchet MS"/>
              </a:rPr>
              <a:t>al</a:t>
            </a:r>
            <a:r>
              <a:rPr sz="1050" b="1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50" b="1" spc="-45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1050" b="1" spc="-65" dirty="0">
                <a:solidFill>
                  <a:srgbClr val="FFFFFF"/>
                </a:solidFill>
                <a:latin typeface="Trebuchet MS"/>
                <a:cs typeface="Trebuchet MS"/>
              </a:rPr>
              <a:t>ommunities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5711292" y="3090526"/>
            <a:ext cx="1174115" cy="185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50" b="1" spc="-7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r>
              <a:rPr sz="1050" b="1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50" b="1" spc="-65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1050" b="1" spc="-7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050" b="1" spc="-100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1050" b="1" spc="-50" dirty="0">
                <a:solidFill>
                  <a:srgbClr val="FFFFFF"/>
                </a:solidFill>
                <a:latin typeface="Trebuchet MS"/>
                <a:cs typeface="Trebuchet MS"/>
              </a:rPr>
              <a:t>al</a:t>
            </a:r>
            <a:r>
              <a:rPr sz="1050" b="1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50" b="1" spc="-45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1050" b="1" spc="-65" dirty="0">
                <a:solidFill>
                  <a:srgbClr val="FFFFFF"/>
                </a:solidFill>
                <a:latin typeface="Trebuchet MS"/>
                <a:cs typeface="Trebuchet MS"/>
              </a:rPr>
              <a:t>ommunities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7610799" y="3071257"/>
            <a:ext cx="1174115" cy="185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50" b="1" spc="-7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r>
              <a:rPr sz="1050" b="1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50" b="1" spc="-65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1050" b="1" spc="-7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050" b="1" spc="-100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1050" b="1" spc="-50" dirty="0">
                <a:solidFill>
                  <a:srgbClr val="FFFFFF"/>
                </a:solidFill>
                <a:latin typeface="Trebuchet MS"/>
                <a:cs typeface="Trebuchet MS"/>
              </a:rPr>
              <a:t>al</a:t>
            </a:r>
            <a:r>
              <a:rPr sz="1050" b="1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50" b="1" spc="-45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1050" b="1" spc="-65" dirty="0">
                <a:solidFill>
                  <a:srgbClr val="FFFFFF"/>
                </a:solidFill>
                <a:latin typeface="Trebuchet MS"/>
                <a:cs typeface="Trebuchet MS"/>
              </a:rPr>
              <a:t>ommunities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2339618" y="3264259"/>
            <a:ext cx="45720" cy="121285"/>
          </a:xfrm>
          <a:custGeom>
            <a:avLst/>
            <a:gdLst/>
            <a:ahLst/>
            <a:cxnLst/>
            <a:rect l="l" t="t" r="r" b="b"/>
            <a:pathLst>
              <a:path w="45719" h="121285">
                <a:moveTo>
                  <a:pt x="22700" y="0"/>
                </a:moveTo>
                <a:lnTo>
                  <a:pt x="22700" y="121140"/>
                </a:lnTo>
              </a:path>
              <a:path w="45719" h="121285">
                <a:moveTo>
                  <a:pt x="0" y="86879"/>
                </a:moveTo>
                <a:lnTo>
                  <a:pt x="22700" y="120651"/>
                </a:lnTo>
              </a:path>
              <a:path w="45719" h="121285">
                <a:moveTo>
                  <a:pt x="45404" y="86879"/>
                </a:moveTo>
                <a:lnTo>
                  <a:pt x="22700" y="120651"/>
                </a:lnTo>
              </a:path>
            </a:pathLst>
          </a:custGeom>
          <a:ln w="18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 txBox="1"/>
          <p:nvPr/>
        </p:nvSpPr>
        <p:spPr>
          <a:xfrm>
            <a:off x="1774145" y="3376531"/>
            <a:ext cx="1165225" cy="61404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algn="ctr">
              <a:lnSpc>
                <a:spcPts val="790"/>
              </a:lnSpc>
              <a:spcBef>
                <a:spcPts val="300"/>
              </a:spcBef>
            </a:pPr>
            <a:r>
              <a:rPr sz="800" b="1" spc="-35" dirty="0">
                <a:solidFill>
                  <a:srgbClr val="FEFEFE"/>
                </a:solidFill>
                <a:latin typeface="Trebuchet MS"/>
                <a:cs typeface="Trebuchet MS"/>
              </a:rPr>
              <a:t>10</a:t>
            </a:r>
            <a:r>
              <a:rPr sz="800" b="1" spc="-70" dirty="0">
                <a:solidFill>
                  <a:srgbClr val="FEFEFE"/>
                </a:solidFill>
                <a:latin typeface="Trebuchet MS"/>
                <a:cs typeface="Trebuchet MS"/>
              </a:rPr>
              <a:t> </a:t>
            </a:r>
            <a:r>
              <a:rPr sz="800" b="1" spc="-40" dirty="0">
                <a:solidFill>
                  <a:srgbClr val="FEFEFE"/>
                </a:solidFill>
                <a:latin typeface="Trebuchet MS"/>
                <a:cs typeface="Trebuchet MS"/>
              </a:rPr>
              <a:t>EWER</a:t>
            </a:r>
            <a:r>
              <a:rPr sz="800" b="1" spc="85" dirty="0">
                <a:solidFill>
                  <a:srgbClr val="FEFEFE"/>
                </a:solidFill>
                <a:latin typeface="Trebuchet MS"/>
                <a:cs typeface="Trebuchet MS"/>
              </a:rPr>
              <a:t> </a:t>
            </a:r>
            <a:r>
              <a:rPr sz="800" b="1" spc="-60" dirty="0">
                <a:solidFill>
                  <a:srgbClr val="FEFEFE"/>
                </a:solidFill>
                <a:latin typeface="Trebuchet MS"/>
                <a:cs typeface="Trebuchet MS"/>
              </a:rPr>
              <a:t>F</a:t>
            </a:r>
            <a:r>
              <a:rPr sz="800" b="1" spc="-40" dirty="0">
                <a:solidFill>
                  <a:srgbClr val="FEFEFE"/>
                </a:solidFill>
                <a:latin typeface="Trebuchet MS"/>
                <a:cs typeface="Trebuchet MS"/>
              </a:rPr>
              <a:t>orum</a:t>
            </a:r>
            <a:r>
              <a:rPr sz="800" b="1" spc="-20" dirty="0">
                <a:solidFill>
                  <a:srgbClr val="FEFEFE"/>
                </a:solidFill>
                <a:latin typeface="Trebuchet MS"/>
                <a:cs typeface="Trebuchet MS"/>
              </a:rPr>
              <a:t> </a:t>
            </a:r>
            <a:r>
              <a:rPr sz="800" b="1" spc="-35" dirty="0">
                <a:solidFill>
                  <a:srgbClr val="FEFEFE"/>
                </a:solidFill>
                <a:latin typeface="Trebuchet MS"/>
                <a:cs typeface="Trebuchet MS"/>
              </a:rPr>
              <a:t>members  per</a:t>
            </a:r>
            <a:r>
              <a:rPr sz="800" b="1" spc="-45" dirty="0">
                <a:solidFill>
                  <a:srgbClr val="FEFEFE"/>
                </a:solidFill>
                <a:latin typeface="Trebuchet MS"/>
                <a:cs typeface="Trebuchet MS"/>
              </a:rPr>
              <a:t> </a:t>
            </a:r>
            <a:r>
              <a:rPr sz="800" b="1" spc="-55" dirty="0">
                <a:solidFill>
                  <a:srgbClr val="FEFEFE"/>
                </a:solidFill>
                <a:latin typeface="Trebuchet MS"/>
                <a:cs typeface="Trebuchet MS"/>
              </a:rPr>
              <a:t>c</a:t>
            </a:r>
            <a:r>
              <a:rPr sz="800" b="1" spc="-35" dirty="0">
                <a:solidFill>
                  <a:srgbClr val="FEFEFE"/>
                </a:solidFill>
                <a:latin typeface="Trebuchet MS"/>
                <a:cs typeface="Trebuchet MS"/>
              </a:rPr>
              <a:t>o</a:t>
            </a:r>
            <a:r>
              <a:rPr sz="800" b="1" spc="-45" dirty="0">
                <a:solidFill>
                  <a:srgbClr val="FEFEFE"/>
                </a:solidFill>
                <a:latin typeface="Trebuchet MS"/>
                <a:cs typeface="Trebuchet MS"/>
              </a:rPr>
              <a:t>mmun</a:t>
            </a:r>
            <a:r>
              <a:rPr sz="800" b="1" spc="-40" dirty="0">
                <a:solidFill>
                  <a:srgbClr val="FEFEFE"/>
                </a:solidFill>
                <a:latin typeface="Trebuchet MS"/>
                <a:cs typeface="Trebuchet MS"/>
              </a:rPr>
              <a:t>i</a:t>
            </a:r>
            <a:r>
              <a:rPr sz="800" b="1" spc="-30" dirty="0">
                <a:solidFill>
                  <a:srgbClr val="FEFEFE"/>
                </a:solidFill>
                <a:latin typeface="Trebuchet MS"/>
                <a:cs typeface="Trebuchet MS"/>
              </a:rPr>
              <a:t>ty</a:t>
            </a:r>
            <a:r>
              <a:rPr sz="800" b="1" spc="55" dirty="0">
                <a:solidFill>
                  <a:srgbClr val="FEFEFE"/>
                </a:solidFill>
                <a:latin typeface="Trebuchet MS"/>
                <a:cs typeface="Trebuchet MS"/>
              </a:rPr>
              <a:t> </a:t>
            </a:r>
            <a:r>
              <a:rPr sz="800" b="1" spc="-35" dirty="0">
                <a:solidFill>
                  <a:srgbClr val="FEFEFE"/>
                </a:solidFill>
                <a:latin typeface="Trebuchet MS"/>
                <a:cs typeface="Trebuchet MS"/>
              </a:rPr>
              <a:t>=</a:t>
            </a:r>
            <a:endParaRPr sz="800">
              <a:latin typeface="Trebuchet MS"/>
              <a:cs typeface="Trebuchet MS"/>
            </a:endParaRPr>
          </a:p>
          <a:p>
            <a:pPr marR="57150" algn="ctr">
              <a:lnSpc>
                <a:spcPts val="1870"/>
              </a:lnSpc>
            </a:pPr>
            <a:r>
              <a:rPr sz="2100" b="1" spc="-459" dirty="0">
                <a:solidFill>
                  <a:srgbClr val="FEFEFE"/>
                </a:solidFill>
                <a:latin typeface="Trebuchet MS"/>
                <a:cs typeface="Trebuchet MS"/>
              </a:rPr>
              <a:t>40</a:t>
            </a:r>
            <a:endParaRPr sz="2100">
              <a:latin typeface="Trebuchet MS"/>
              <a:cs typeface="Trebuchet MS"/>
            </a:endParaRPr>
          </a:p>
          <a:p>
            <a:pPr marL="31750" algn="ctr">
              <a:lnSpc>
                <a:spcPct val="100000"/>
              </a:lnSpc>
              <a:spcBef>
                <a:spcPts val="10"/>
              </a:spcBef>
            </a:pPr>
            <a:r>
              <a:rPr sz="800" b="1" spc="-40" dirty="0">
                <a:solidFill>
                  <a:srgbClr val="FEFEFE"/>
                </a:solidFill>
                <a:latin typeface="Trebuchet MS"/>
                <a:cs typeface="Trebuchet MS"/>
              </a:rPr>
              <a:t>EWER</a:t>
            </a:r>
            <a:r>
              <a:rPr sz="800" b="1" spc="85" dirty="0">
                <a:solidFill>
                  <a:srgbClr val="FEFEFE"/>
                </a:solidFill>
                <a:latin typeface="Trebuchet MS"/>
                <a:cs typeface="Trebuchet MS"/>
              </a:rPr>
              <a:t> </a:t>
            </a:r>
            <a:r>
              <a:rPr sz="800" b="1" spc="-60" dirty="0">
                <a:solidFill>
                  <a:srgbClr val="FEFEFE"/>
                </a:solidFill>
                <a:latin typeface="Trebuchet MS"/>
                <a:cs typeface="Trebuchet MS"/>
              </a:rPr>
              <a:t>F</a:t>
            </a:r>
            <a:r>
              <a:rPr sz="800" b="1" spc="-40" dirty="0">
                <a:solidFill>
                  <a:srgbClr val="FEFEFE"/>
                </a:solidFill>
                <a:latin typeface="Trebuchet MS"/>
                <a:cs typeface="Trebuchet MS"/>
              </a:rPr>
              <a:t>orum</a:t>
            </a:r>
            <a:r>
              <a:rPr sz="800" b="1" spc="-20" dirty="0">
                <a:solidFill>
                  <a:srgbClr val="FEFEFE"/>
                </a:solidFill>
                <a:latin typeface="Trebuchet MS"/>
                <a:cs typeface="Trebuchet MS"/>
              </a:rPr>
              <a:t> </a:t>
            </a:r>
            <a:r>
              <a:rPr sz="800" b="1" spc="-40" dirty="0">
                <a:solidFill>
                  <a:srgbClr val="FEFEFE"/>
                </a:solidFill>
                <a:latin typeface="Trebuchet MS"/>
                <a:cs typeface="Trebuchet MS"/>
              </a:rPr>
              <a:t>members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3734554" y="3376531"/>
            <a:ext cx="1165225" cy="61404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algn="ctr">
              <a:lnSpc>
                <a:spcPts val="790"/>
              </a:lnSpc>
              <a:spcBef>
                <a:spcPts val="300"/>
              </a:spcBef>
            </a:pPr>
            <a:r>
              <a:rPr sz="800" b="1" spc="-35" dirty="0">
                <a:solidFill>
                  <a:srgbClr val="FEFEFE"/>
                </a:solidFill>
                <a:latin typeface="Trebuchet MS"/>
                <a:cs typeface="Trebuchet MS"/>
              </a:rPr>
              <a:t>10</a:t>
            </a:r>
            <a:r>
              <a:rPr sz="800" b="1" spc="-70" dirty="0">
                <a:solidFill>
                  <a:srgbClr val="FEFEFE"/>
                </a:solidFill>
                <a:latin typeface="Trebuchet MS"/>
                <a:cs typeface="Trebuchet MS"/>
              </a:rPr>
              <a:t> </a:t>
            </a:r>
            <a:r>
              <a:rPr sz="800" b="1" spc="-40" dirty="0">
                <a:solidFill>
                  <a:srgbClr val="FEFEFE"/>
                </a:solidFill>
                <a:latin typeface="Trebuchet MS"/>
                <a:cs typeface="Trebuchet MS"/>
              </a:rPr>
              <a:t>EWER</a:t>
            </a:r>
            <a:r>
              <a:rPr sz="800" b="1" spc="85" dirty="0">
                <a:solidFill>
                  <a:srgbClr val="FEFEFE"/>
                </a:solidFill>
                <a:latin typeface="Trebuchet MS"/>
                <a:cs typeface="Trebuchet MS"/>
              </a:rPr>
              <a:t> </a:t>
            </a:r>
            <a:r>
              <a:rPr sz="800" b="1" spc="-60" dirty="0">
                <a:solidFill>
                  <a:srgbClr val="FEFEFE"/>
                </a:solidFill>
                <a:latin typeface="Trebuchet MS"/>
                <a:cs typeface="Trebuchet MS"/>
              </a:rPr>
              <a:t>F</a:t>
            </a:r>
            <a:r>
              <a:rPr sz="800" b="1" spc="-40" dirty="0">
                <a:solidFill>
                  <a:srgbClr val="FEFEFE"/>
                </a:solidFill>
                <a:latin typeface="Trebuchet MS"/>
                <a:cs typeface="Trebuchet MS"/>
              </a:rPr>
              <a:t>orum</a:t>
            </a:r>
            <a:r>
              <a:rPr sz="800" b="1" spc="-20" dirty="0">
                <a:solidFill>
                  <a:srgbClr val="FEFEFE"/>
                </a:solidFill>
                <a:latin typeface="Trebuchet MS"/>
                <a:cs typeface="Trebuchet MS"/>
              </a:rPr>
              <a:t> </a:t>
            </a:r>
            <a:r>
              <a:rPr sz="800" b="1" spc="-35" dirty="0">
                <a:solidFill>
                  <a:srgbClr val="FEFEFE"/>
                </a:solidFill>
                <a:latin typeface="Trebuchet MS"/>
                <a:cs typeface="Trebuchet MS"/>
              </a:rPr>
              <a:t>members  per</a:t>
            </a:r>
            <a:r>
              <a:rPr sz="800" b="1" spc="-45" dirty="0">
                <a:solidFill>
                  <a:srgbClr val="FEFEFE"/>
                </a:solidFill>
                <a:latin typeface="Trebuchet MS"/>
                <a:cs typeface="Trebuchet MS"/>
              </a:rPr>
              <a:t> </a:t>
            </a:r>
            <a:r>
              <a:rPr sz="800" b="1" spc="-55" dirty="0">
                <a:solidFill>
                  <a:srgbClr val="FEFEFE"/>
                </a:solidFill>
                <a:latin typeface="Trebuchet MS"/>
                <a:cs typeface="Trebuchet MS"/>
              </a:rPr>
              <a:t>c</a:t>
            </a:r>
            <a:r>
              <a:rPr sz="800" b="1" spc="-35" dirty="0">
                <a:solidFill>
                  <a:srgbClr val="FEFEFE"/>
                </a:solidFill>
                <a:latin typeface="Trebuchet MS"/>
                <a:cs typeface="Trebuchet MS"/>
              </a:rPr>
              <a:t>o</a:t>
            </a:r>
            <a:r>
              <a:rPr sz="800" b="1" spc="-45" dirty="0">
                <a:solidFill>
                  <a:srgbClr val="FEFEFE"/>
                </a:solidFill>
                <a:latin typeface="Trebuchet MS"/>
                <a:cs typeface="Trebuchet MS"/>
              </a:rPr>
              <a:t>mmun</a:t>
            </a:r>
            <a:r>
              <a:rPr sz="800" b="1" spc="-40" dirty="0">
                <a:solidFill>
                  <a:srgbClr val="FEFEFE"/>
                </a:solidFill>
                <a:latin typeface="Trebuchet MS"/>
                <a:cs typeface="Trebuchet MS"/>
              </a:rPr>
              <a:t>i</a:t>
            </a:r>
            <a:r>
              <a:rPr sz="800" b="1" spc="-30" dirty="0">
                <a:solidFill>
                  <a:srgbClr val="FEFEFE"/>
                </a:solidFill>
                <a:latin typeface="Trebuchet MS"/>
                <a:cs typeface="Trebuchet MS"/>
              </a:rPr>
              <a:t>ty</a:t>
            </a:r>
            <a:r>
              <a:rPr sz="800" b="1" spc="55" dirty="0">
                <a:solidFill>
                  <a:srgbClr val="FEFEFE"/>
                </a:solidFill>
                <a:latin typeface="Trebuchet MS"/>
                <a:cs typeface="Trebuchet MS"/>
              </a:rPr>
              <a:t> </a:t>
            </a:r>
            <a:r>
              <a:rPr sz="800" b="1" spc="-35" dirty="0">
                <a:solidFill>
                  <a:srgbClr val="FEFEFE"/>
                </a:solidFill>
                <a:latin typeface="Trebuchet MS"/>
                <a:cs typeface="Trebuchet MS"/>
              </a:rPr>
              <a:t>=</a:t>
            </a:r>
            <a:endParaRPr sz="800">
              <a:latin typeface="Trebuchet MS"/>
              <a:cs typeface="Trebuchet MS"/>
            </a:endParaRPr>
          </a:p>
          <a:p>
            <a:pPr marR="57150" algn="ctr">
              <a:lnSpc>
                <a:spcPts val="1870"/>
              </a:lnSpc>
            </a:pPr>
            <a:r>
              <a:rPr sz="2100" b="1" spc="-459" dirty="0">
                <a:solidFill>
                  <a:srgbClr val="FEFEFE"/>
                </a:solidFill>
                <a:latin typeface="Trebuchet MS"/>
                <a:cs typeface="Trebuchet MS"/>
              </a:rPr>
              <a:t>40</a:t>
            </a:r>
            <a:endParaRPr sz="2100">
              <a:latin typeface="Trebuchet MS"/>
              <a:cs typeface="Trebuchet MS"/>
            </a:endParaRPr>
          </a:p>
          <a:p>
            <a:pPr marL="32384" algn="ctr">
              <a:lnSpc>
                <a:spcPct val="100000"/>
              </a:lnSpc>
              <a:spcBef>
                <a:spcPts val="10"/>
              </a:spcBef>
            </a:pPr>
            <a:r>
              <a:rPr sz="800" b="1" spc="-40" dirty="0">
                <a:solidFill>
                  <a:srgbClr val="FEFEFE"/>
                </a:solidFill>
                <a:latin typeface="Trebuchet MS"/>
                <a:cs typeface="Trebuchet MS"/>
              </a:rPr>
              <a:t>EWER</a:t>
            </a:r>
            <a:r>
              <a:rPr sz="800" b="1" spc="85" dirty="0">
                <a:solidFill>
                  <a:srgbClr val="FEFEFE"/>
                </a:solidFill>
                <a:latin typeface="Trebuchet MS"/>
                <a:cs typeface="Trebuchet MS"/>
              </a:rPr>
              <a:t> </a:t>
            </a:r>
            <a:r>
              <a:rPr sz="800" b="1" spc="-60" dirty="0">
                <a:solidFill>
                  <a:srgbClr val="FEFEFE"/>
                </a:solidFill>
                <a:latin typeface="Trebuchet MS"/>
                <a:cs typeface="Trebuchet MS"/>
              </a:rPr>
              <a:t>F</a:t>
            </a:r>
            <a:r>
              <a:rPr sz="800" b="1" spc="-40" dirty="0">
                <a:solidFill>
                  <a:srgbClr val="FEFEFE"/>
                </a:solidFill>
                <a:latin typeface="Trebuchet MS"/>
                <a:cs typeface="Trebuchet MS"/>
              </a:rPr>
              <a:t>orum</a:t>
            </a:r>
            <a:r>
              <a:rPr sz="800" b="1" spc="-20" dirty="0">
                <a:solidFill>
                  <a:srgbClr val="FEFEFE"/>
                </a:solidFill>
                <a:latin typeface="Trebuchet MS"/>
                <a:cs typeface="Trebuchet MS"/>
              </a:rPr>
              <a:t> </a:t>
            </a:r>
            <a:r>
              <a:rPr sz="800" b="1" spc="-40" dirty="0">
                <a:solidFill>
                  <a:srgbClr val="FEFEFE"/>
                </a:solidFill>
                <a:latin typeface="Trebuchet MS"/>
                <a:cs typeface="Trebuchet MS"/>
              </a:rPr>
              <a:t>members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5683439" y="3376531"/>
            <a:ext cx="1165225" cy="61404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algn="ctr">
              <a:lnSpc>
                <a:spcPts val="790"/>
              </a:lnSpc>
              <a:spcBef>
                <a:spcPts val="300"/>
              </a:spcBef>
            </a:pPr>
            <a:r>
              <a:rPr sz="800" b="1" spc="-35" dirty="0">
                <a:solidFill>
                  <a:srgbClr val="FEFEFE"/>
                </a:solidFill>
                <a:latin typeface="Trebuchet MS"/>
                <a:cs typeface="Trebuchet MS"/>
              </a:rPr>
              <a:t>10</a:t>
            </a:r>
            <a:r>
              <a:rPr sz="800" b="1" spc="-70" dirty="0">
                <a:solidFill>
                  <a:srgbClr val="FEFEFE"/>
                </a:solidFill>
                <a:latin typeface="Trebuchet MS"/>
                <a:cs typeface="Trebuchet MS"/>
              </a:rPr>
              <a:t> </a:t>
            </a:r>
            <a:r>
              <a:rPr sz="800" b="1" spc="-40" dirty="0">
                <a:solidFill>
                  <a:srgbClr val="FEFEFE"/>
                </a:solidFill>
                <a:latin typeface="Trebuchet MS"/>
                <a:cs typeface="Trebuchet MS"/>
              </a:rPr>
              <a:t>EWER</a:t>
            </a:r>
            <a:r>
              <a:rPr sz="800" b="1" spc="85" dirty="0">
                <a:solidFill>
                  <a:srgbClr val="FEFEFE"/>
                </a:solidFill>
                <a:latin typeface="Trebuchet MS"/>
                <a:cs typeface="Trebuchet MS"/>
              </a:rPr>
              <a:t> </a:t>
            </a:r>
            <a:r>
              <a:rPr sz="800" b="1" spc="-60" dirty="0">
                <a:solidFill>
                  <a:srgbClr val="FEFEFE"/>
                </a:solidFill>
                <a:latin typeface="Trebuchet MS"/>
                <a:cs typeface="Trebuchet MS"/>
              </a:rPr>
              <a:t>F</a:t>
            </a:r>
            <a:r>
              <a:rPr sz="800" b="1" spc="-40" dirty="0">
                <a:solidFill>
                  <a:srgbClr val="FEFEFE"/>
                </a:solidFill>
                <a:latin typeface="Trebuchet MS"/>
                <a:cs typeface="Trebuchet MS"/>
              </a:rPr>
              <a:t>orum</a:t>
            </a:r>
            <a:r>
              <a:rPr sz="800" b="1" spc="-20" dirty="0">
                <a:solidFill>
                  <a:srgbClr val="FEFEFE"/>
                </a:solidFill>
                <a:latin typeface="Trebuchet MS"/>
                <a:cs typeface="Trebuchet MS"/>
              </a:rPr>
              <a:t> </a:t>
            </a:r>
            <a:r>
              <a:rPr sz="800" b="1" spc="-35" dirty="0">
                <a:solidFill>
                  <a:srgbClr val="FEFEFE"/>
                </a:solidFill>
                <a:latin typeface="Trebuchet MS"/>
                <a:cs typeface="Trebuchet MS"/>
              </a:rPr>
              <a:t>members  per</a:t>
            </a:r>
            <a:r>
              <a:rPr sz="800" b="1" spc="-45" dirty="0">
                <a:solidFill>
                  <a:srgbClr val="FEFEFE"/>
                </a:solidFill>
                <a:latin typeface="Trebuchet MS"/>
                <a:cs typeface="Trebuchet MS"/>
              </a:rPr>
              <a:t> </a:t>
            </a:r>
            <a:r>
              <a:rPr sz="800" b="1" spc="-55" dirty="0">
                <a:solidFill>
                  <a:srgbClr val="FEFEFE"/>
                </a:solidFill>
                <a:latin typeface="Trebuchet MS"/>
                <a:cs typeface="Trebuchet MS"/>
              </a:rPr>
              <a:t>c</a:t>
            </a:r>
            <a:r>
              <a:rPr sz="800" b="1" spc="-35" dirty="0">
                <a:solidFill>
                  <a:srgbClr val="FEFEFE"/>
                </a:solidFill>
                <a:latin typeface="Trebuchet MS"/>
                <a:cs typeface="Trebuchet MS"/>
              </a:rPr>
              <a:t>o</a:t>
            </a:r>
            <a:r>
              <a:rPr sz="800" b="1" spc="-45" dirty="0">
                <a:solidFill>
                  <a:srgbClr val="FEFEFE"/>
                </a:solidFill>
                <a:latin typeface="Trebuchet MS"/>
                <a:cs typeface="Trebuchet MS"/>
              </a:rPr>
              <a:t>mmun</a:t>
            </a:r>
            <a:r>
              <a:rPr sz="800" b="1" spc="-40" dirty="0">
                <a:solidFill>
                  <a:srgbClr val="FEFEFE"/>
                </a:solidFill>
                <a:latin typeface="Trebuchet MS"/>
                <a:cs typeface="Trebuchet MS"/>
              </a:rPr>
              <a:t>i</a:t>
            </a:r>
            <a:r>
              <a:rPr sz="800" b="1" spc="-30" dirty="0">
                <a:solidFill>
                  <a:srgbClr val="FEFEFE"/>
                </a:solidFill>
                <a:latin typeface="Trebuchet MS"/>
                <a:cs typeface="Trebuchet MS"/>
              </a:rPr>
              <a:t>ty</a:t>
            </a:r>
            <a:r>
              <a:rPr sz="800" b="1" spc="55" dirty="0">
                <a:solidFill>
                  <a:srgbClr val="FEFEFE"/>
                </a:solidFill>
                <a:latin typeface="Trebuchet MS"/>
                <a:cs typeface="Trebuchet MS"/>
              </a:rPr>
              <a:t> </a:t>
            </a:r>
            <a:r>
              <a:rPr sz="800" b="1" spc="-35" dirty="0">
                <a:solidFill>
                  <a:srgbClr val="FEFEFE"/>
                </a:solidFill>
                <a:latin typeface="Trebuchet MS"/>
                <a:cs typeface="Trebuchet MS"/>
              </a:rPr>
              <a:t>=</a:t>
            </a:r>
            <a:endParaRPr sz="800">
              <a:latin typeface="Trebuchet MS"/>
              <a:cs typeface="Trebuchet MS"/>
            </a:endParaRPr>
          </a:p>
          <a:p>
            <a:pPr marR="57150" algn="ctr">
              <a:lnSpc>
                <a:spcPts val="1870"/>
              </a:lnSpc>
            </a:pPr>
            <a:r>
              <a:rPr sz="2100" b="1" spc="-459" dirty="0">
                <a:solidFill>
                  <a:srgbClr val="FEFEFE"/>
                </a:solidFill>
                <a:latin typeface="Trebuchet MS"/>
                <a:cs typeface="Trebuchet MS"/>
              </a:rPr>
              <a:t>40</a:t>
            </a:r>
            <a:endParaRPr sz="2100">
              <a:latin typeface="Trebuchet MS"/>
              <a:cs typeface="Trebuchet MS"/>
            </a:endParaRPr>
          </a:p>
          <a:p>
            <a:pPr marL="31750" algn="ctr">
              <a:lnSpc>
                <a:spcPct val="100000"/>
              </a:lnSpc>
              <a:spcBef>
                <a:spcPts val="10"/>
              </a:spcBef>
            </a:pPr>
            <a:r>
              <a:rPr sz="800" b="1" spc="-40" dirty="0">
                <a:solidFill>
                  <a:srgbClr val="FEFEFE"/>
                </a:solidFill>
                <a:latin typeface="Trebuchet MS"/>
                <a:cs typeface="Trebuchet MS"/>
              </a:rPr>
              <a:t>EWER</a:t>
            </a:r>
            <a:r>
              <a:rPr sz="800" b="1" spc="85" dirty="0">
                <a:solidFill>
                  <a:srgbClr val="FEFEFE"/>
                </a:solidFill>
                <a:latin typeface="Trebuchet MS"/>
                <a:cs typeface="Trebuchet MS"/>
              </a:rPr>
              <a:t> </a:t>
            </a:r>
            <a:r>
              <a:rPr sz="800" b="1" spc="-60" dirty="0">
                <a:solidFill>
                  <a:srgbClr val="FEFEFE"/>
                </a:solidFill>
                <a:latin typeface="Trebuchet MS"/>
                <a:cs typeface="Trebuchet MS"/>
              </a:rPr>
              <a:t>F</a:t>
            </a:r>
            <a:r>
              <a:rPr sz="800" b="1" spc="-40" dirty="0">
                <a:solidFill>
                  <a:srgbClr val="FEFEFE"/>
                </a:solidFill>
                <a:latin typeface="Trebuchet MS"/>
                <a:cs typeface="Trebuchet MS"/>
              </a:rPr>
              <a:t>orum</a:t>
            </a:r>
            <a:r>
              <a:rPr sz="800" b="1" spc="-20" dirty="0">
                <a:solidFill>
                  <a:srgbClr val="FEFEFE"/>
                </a:solidFill>
                <a:latin typeface="Trebuchet MS"/>
                <a:cs typeface="Trebuchet MS"/>
              </a:rPr>
              <a:t> </a:t>
            </a:r>
            <a:r>
              <a:rPr sz="800" b="1" spc="-40" dirty="0">
                <a:solidFill>
                  <a:srgbClr val="FEFEFE"/>
                </a:solidFill>
                <a:latin typeface="Trebuchet MS"/>
                <a:cs typeface="Trebuchet MS"/>
              </a:rPr>
              <a:t>members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7626344" y="3346151"/>
            <a:ext cx="1165225" cy="61404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algn="ctr">
              <a:lnSpc>
                <a:spcPts val="790"/>
              </a:lnSpc>
              <a:spcBef>
                <a:spcPts val="300"/>
              </a:spcBef>
            </a:pPr>
            <a:r>
              <a:rPr sz="800" b="1" spc="-35" dirty="0">
                <a:solidFill>
                  <a:srgbClr val="FEFEFE"/>
                </a:solidFill>
                <a:latin typeface="Trebuchet MS"/>
                <a:cs typeface="Trebuchet MS"/>
              </a:rPr>
              <a:t>10</a:t>
            </a:r>
            <a:r>
              <a:rPr sz="800" b="1" spc="-70" dirty="0">
                <a:solidFill>
                  <a:srgbClr val="FEFEFE"/>
                </a:solidFill>
                <a:latin typeface="Trebuchet MS"/>
                <a:cs typeface="Trebuchet MS"/>
              </a:rPr>
              <a:t> </a:t>
            </a:r>
            <a:r>
              <a:rPr sz="800" b="1" spc="-40" dirty="0">
                <a:solidFill>
                  <a:srgbClr val="FEFEFE"/>
                </a:solidFill>
                <a:latin typeface="Trebuchet MS"/>
                <a:cs typeface="Trebuchet MS"/>
              </a:rPr>
              <a:t>EWER</a:t>
            </a:r>
            <a:r>
              <a:rPr sz="800" b="1" spc="85" dirty="0">
                <a:solidFill>
                  <a:srgbClr val="FEFEFE"/>
                </a:solidFill>
                <a:latin typeface="Trebuchet MS"/>
                <a:cs typeface="Trebuchet MS"/>
              </a:rPr>
              <a:t> </a:t>
            </a:r>
            <a:r>
              <a:rPr sz="800" b="1" spc="-60" dirty="0">
                <a:solidFill>
                  <a:srgbClr val="FEFEFE"/>
                </a:solidFill>
                <a:latin typeface="Trebuchet MS"/>
                <a:cs typeface="Trebuchet MS"/>
              </a:rPr>
              <a:t>F</a:t>
            </a:r>
            <a:r>
              <a:rPr sz="800" b="1" spc="-40" dirty="0">
                <a:solidFill>
                  <a:srgbClr val="FEFEFE"/>
                </a:solidFill>
                <a:latin typeface="Trebuchet MS"/>
                <a:cs typeface="Trebuchet MS"/>
              </a:rPr>
              <a:t>orum</a:t>
            </a:r>
            <a:r>
              <a:rPr sz="800" b="1" spc="-20" dirty="0">
                <a:solidFill>
                  <a:srgbClr val="FEFEFE"/>
                </a:solidFill>
                <a:latin typeface="Trebuchet MS"/>
                <a:cs typeface="Trebuchet MS"/>
              </a:rPr>
              <a:t> </a:t>
            </a:r>
            <a:r>
              <a:rPr sz="800" b="1" spc="-35" dirty="0">
                <a:solidFill>
                  <a:srgbClr val="FEFEFE"/>
                </a:solidFill>
                <a:latin typeface="Trebuchet MS"/>
                <a:cs typeface="Trebuchet MS"/>
              </a:rPr>
              <a:t>members  per</a:t>
            </a:r>
            <a:r>
              <a:rPr sz="800" b="1" spc="-45" dirty="0">
                <a:solidFill>
                  <a:srgbClr val="FEFEFE"/>
                </a:solidFill>
                <a:latin typeface="Trebuchet MS"/>
                <a:cs typeface="Trebuchet MS"/>
              </a:rPr>
              <a:t> </a:t>
            </a:r>
            <a:r>
              <a:rPr sz="800" b="1" spc="-55" dirty="0">
                <a:solidFill>
                  <a:srgbClr val="FEFEFE"/>
                </a:solidFill>
                <a:latin typeface="Trebuchet MS"/>
                <a:cs typeface="Trebuchet MS"/>
              </a:rPr>
              <a:t>c</a:t>
            </a:r>
            <a:r>
              <a:rPr sz="800" b="1" spc="-35" dirty="0">
                <a:solidFill>
                  <a:srgbClr val="FEFEFE"/>
                </a:solidFill>
                <a:latin typeface="Trebuchet MS"/>
                <a:cs typeface="Trebuchet MS"/>
              </a:rPr>
              <a:t>o</a:t>
            </a:r>
            <a:r>
              <a:rPr sz="800" b="1" spc="-45" dirty="0">
                <a:solidFill>
                  <a:srgbClr val="FEFEFE"/>
                </a:solidFill>
                <a:latin typeface="Trebuchet MS"/>
                <a:cs typeface="Trebuchet MS"/>
              </a:rPr>
              <a:t>mmun</a:t>
            </a:r>
            <a:r>
              <a:rPr sz="800" b="1" spc="-40" dirty="0">
                <a:solidFill>
                  <a:srgbClr val="FEFEFE"/>
                </a:solidFill>
                <a:latin typeface="Trebuchet MS"/>
                <a:cs typeface="Trebuchet MS"/>
              </a:rPr>
              <a:t>i</a:t>
            </a:r>
            <a:r>
              <a:rPr sz="800" b="1" spc="-30" dirty="0">
                <a:solidFill>
                  <a:srgbClr val="FEFEFE"/>
                </a:solidFill>
                <a:latin typeface="Trebuchet MS"/>
                <a:cs typeface="Trebuchet MS"/>
              </a:rPr>
              <a:t>ty</a:t>
            </a:r>
            <a:r>
              <a:rPr sz="800" b="1" spc="55" dirty="0">
                <a:solidFill>
                  <a:srgbClr val="FEFEFE"/>
                </a:solidFill>
                <a:latin typeface="Trebuchet MS"/>
                <a:cs typeface="Trebuchet MS"/>
              </a:rPr>
              <a:t> </a:t>
            </a:r>
            <a:r>
              <a:rPr sz="800" b="1" spc="-35" dirty="0">
                <a:solidFill>
                  <a:srgbClr val="FEFEFE"/>
                </a:solidFill>
                <a:latin typeface="Trebuchet MS"/>
                <a:cs typeface="Trebuchet MS"/>
              </a:rPr>
              <a:t>=</a:t>
            </a:r>
            <a:endParaRPr sz="800">
              <a:latin typeface="Trebuchet MS"/>
              <a:cs typeface="Trebuchet MS"/>
            </a:endParaRPr>
          </a:p>
          <a:p>
            <a:pPr marR="57150" algn="ctr">
              <a:lnSpc>
                <a:spcPts val="1870"/>
              </a:lnSpc>
            </a:pPr>
            <a:r>
              <a:rPr sz="2100" b="1" spc="-459" dirty="0">
                <a:solidFill>
                  <a:srgbClr val="FEFEFE"/>
                </a:solidFill>
                <a:latin typeface="Trebuchet MS"/>
                <a:cs typeface="Trebuchet MS"/>
              </a:rPr>
              <a:t>40</a:t>
            </a:r>
            <a:endParaRPr sz="2100">
              <a:latin typeface="Trebuchet MS"/>
              <a:cs typeface="Trebuchet MS"/>
            </a:endParaRPr>
          </a:p>
          <a:p>
            <a:pPr marL="32384" algn="ctr">
              <a:lnSpc>
                <a:spcPct val="100000"/>
              </a:lnSpc>
              <a:spcBef>
                <a:spcPts val="10"/>
              </a:spcBef>
            </a:pPr>
            <a:r>
              <a:rPr sz="800" b="1" spc="-40" dirty="0">
                <a:solidFill>
                  <a:srgbClr val="FEFEFE"/>
                </a:solidFill>
                <a:latin typeface="Trebuchet MS"/>
                <a:cs typeface="Trebuchet MS"/>
              </a:rPr>
              <a:t>EWER</a:t>
            </a:r>
            <a:r>
              <a:rPr sz="800" b="1" spc="85" dirty="0">
                <a:solidFill>
                  <a:srgbClr val="FEFEFE"/>
                </a:solidFill>
                <a:latin typeface="Trebuchet MS"/>
                <a:cs typeface="Trebuchet MS"/>
              </a:rPr>
              <a:t> </a:t>
            </a:r>
            <a:r>
              <a:rPr sz="800" b="1" spc="-60" dirty="0">
                <a:solidFill>
                  <a:srgbClr val="FEFEFE"/>
                </a:solidFill>
                <a:latin typeface="Trebuchet MS"/>
                <a:cs typeface="Trebuchet MS"/>
              </a:rPr>
              <a:t>F</a:t>
            </a:r>
            <a:r>
              <a:rPr sz="800" b="1" spc="-40" dirty="0">
                <a:solidFill>
                  <a:srgbClr val="FEFEFE"/>
                </a:solidFill>
                <a:latin typeface="Trebuchet MS"/>
                <a:cs typeface="Trebuchet MS"/>
              </a:rPr>
              <a:t>orum</a:t>
            </a:r>
            <a:r>
              <a:rPr sz="800" b="1" spc="-20" dirty="0">
                <a:solidFill>
                  <a:srgbClr val="FEFEFE"/>
                </a:solidFill>
                <a:latin typeface="Trebuchet MS"/>
                <a:cs typeface="Trebuchet MS"/>
              </a:rPr>
              <a:t> </a:t>
            </a:r>
            <a:r>
              <a:rPr sz="800" b="1" spc="-40" dirty="0">
                <a:solidFill>
                  <a:srgbClr val="FEFEFE"/>
                </a:solidFill>
                <a:latin typeface="Trebuchet MS"/>
                <a:cs typeface="Trebuchet MS"/>
              </a:rPr>
              <a:t>members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4288342" y="2998007"/>
            <a:ext cx="3897629" cy="407034"/>
          </a:xfrm>
          <a:custGeom>
            <a:avLst/>
            <a:gdLst/>
            <a:ahLst/>
            <a:cxnLst/>
            <a:rect l="l" t="t" r="r" b="b"/>
            <a:pathLst>
              <a:path w="3897629" h="407035">
                <a:moveTo>
                  <a:pt x="3874747" y="0"/>
                </a:moveTo>
                <a:lnTo>
                  <a:pt x="3874747" y="121870"/>
                </a:lnTo>
              </a:path>
              <a:path w="3897629" h="407035">
                <a:moveTo>
                  <a:pt x="3852047" y="87123"/>
                </a:moveTo>
                <a:lnTo>
                  <a:pt x="3874747" y="121384"/>
                </a:lnTo>
              </a:path>
              <a:path w="3897629" h="407035">
                <a:moveTo>
                  <a:pt x="3897448" y="87123"/>
                </a:moveTo>
                <a:lnTo>
                  <a:pt x="3874747" y="121384"/>
                </a:lnTo>
              </a:path>
              <a:path w="3897629" h="407035">
                <a:moveTo>
                  <a:pt x="3874747" y="250602"/>
                </a:moveTo>
                <a:lnTo>
                  <a:pt x="3874747" y="371972"/>
                </a:lnTo>
              </a:path>
              <a:path w="3897629" h="407035">
                <a:moveTo>
                  <a:pt x="3852047" y="337712"/>
                </a:moveTo>
                <a:lnTo>
                  <a:pt x="3874747" y="371491"/>
                </a:lnTo>
              </a:path>
              <a:path w="3897629" h="407035">
                <a:moveTo>
                  <a:pt x="3897448" y="337712"/>
                </a:moveTo>
                <a:lnTo>
                  <a:pt x="3874747" y="371491"/>
                </a:lnTo>
              </a:path>
              <a:path w="3897629" h="407035">
                <a:moveTo>
                  <a:pt x="1967932" y="285836"/>
                </a:moveTo>
                <a:lnTo>
                  <a:pt x="1967932" y="406972"/>
                </a:lnTo>
              </a:path>
              <a:path w="3897629" h="407035">
                <a:moveTo>
                  <a:pt x="1945231" y="372714"/>
                </a:moveTo>
                <a:lnTo>
                  <a:pt x="1967932" y="406482"/>
                </a:lnTo>
              </a:path>
              <a:path w="3897629" h="407035">
                <a:moveTo>
                  <a:pt x="1990632" y="372714"/>
                </a:moveTo>
                <a:lnTo>
                  <a:pt x="1967932" y="406482"/>
                </a:lnTo>
              </a:path>
              <a:path w="3897629" h="407035">
                <a:moveTo>
                  <a:pt x="22700" y="266251"/>
                </a:moveTo>
                <a:lnTo>
                  <a:pt x="22700" y="391312"/>
                </a:lnTo>
              </a:path>
              <a:path w="3897629" h="407035">
                <a:moveTo>
                  <a:pt x="0" y="356072"/>
                </a:moveTo>
                <a:lnTo>
                  <a:pt x="22700" y="390819"/>
                </a:lnTo>
              </a:path>
              <a:path w="3897629" h="407035">
                <a:moveTo>
                  <a:pt x="45400" y="356072"/>
                </a:moveTo>
                <a:lnTo>
                  <a:pt x="22700" y="390819"/>
                </a:lnTo>
              </a:path>
            </a:pathLst>
          </a:custGeom>
          <a:ln w="18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679"/>
            <a:ext cx="10866755" cy="6749415"/>
          </a:xfrm>
          <a:custGeom>
            <a:avLst/>
            <a:gdLst/>
            <a:ahLst/>
            <a:cxnLst/>
            <a:rect l="l" t="t" r="r" b="b"/>
            <a:pathLst>
              <a:path w="10866755" h="6749415">
                <a:moveTo>
                  <a:pt x="0" y="6749327"/>
                </a:moveTo>
                <a:lnTo>
                  <a:pt x="0" y="0"/>
                </a:lnTo>
                <a:lnTo>
                  <a:pt x="10866751" y="0"/>
                </a:lnTo>
                <a:lnTo>
                  <a:pt x="10866751" y="6749327"/>
                </a:lnTo>
                <a:lnTo>
                  <a:pt x="0" y="6749327"/>
                </a:lnTo>
                <a:close/>
              </a:path>
            </a:pathLst>
          </a:custGeom>
          <a:solidFill>
            <a:srgbClr val="057BA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08720" y="1679"/>
            <a:ext cx="4058030" cy="674932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87384" y="519290"/>
            <a:ext cx="5278755" cy="1088390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 marR="5080">
              <a:lnSpc>
                <a:spcPts val="3929"/>
              </a:lnSpc>
              <a:spcBef>
                <a:spcPts val="655"/>
              </a:spcBef>
            </a:pPr>
            <a:r>
              <a:rPr u="sng" spc="5" dirty="0">
                <a:uFill>
                  <a:solidFill>
                    <a:srgbClr val="499FC4"/>
                  </a:solidFill>
                </a:uFill>
              </a:rPr>
              <a:t>EWE</a:t>
            </a:r>
            <a:r>
              <a:rPr u="sng" spc="-35" dirty="0">
                <a:uFill>
                  <a:solidFill>
                    <a:srgbClr val="499FC4"/>
                  </a:solidFill>
                </a:uFill>
              </a:rPr>
              <a:t>R</a:t>
            </a:r>
            <a:r>
              <a:rPr u="sng" spc="-340" dirty="0">
                <a:uFill>
                  <a:solidFill>
                    <a:srgbClr val="499FC4"/>
                  </a:solidFill>
                </a:uFill>
              </a:rPr>
              <a:t> </a:t>
            </a:r>
            <a:r>
              <a:rPr u="sng" spc="135" dirty="0">
                <a:uFill>
                  <a:solidFill>
                    <a:srgbClr val="499FC4"/>
                  </a:solidFill>
                </a:uFill>
              </a:rPr>
              <a:t>S</a:t>
            </a:r>
            <a:r>
              <a:rPr u="sng" spc="-90" dirty="0">
                <a:uFill>
                  <a:solidFill>
                    <a:srgbClr val="499FC4"/>
                  </a:solidFill>
                </a:uFill>
              </a:rPr>
              <a:t>ta</a:t>
            </a:r>
            <a:r>
              <a:rPr u="sng" spc="-195" dirty="0">
                <a:uFill>
                  <a:solidFill>
                    <a:srgbClr val="499FC4"/>
                  </a:solidFill>
                </a:uFill>
              </a:rPr>
              <a:t>k</a:t>
            </a:r>
            <a:r>
              <a:rPr u="sng" spc="-70" dirty="0">
                <a:uFill>
                  <a:solidFill>
                    <a:srgbClr val="499FC4"/>
                  </a:solidFill>
                </a:uFill>
              </a:rPr>
              <a:t>eholde</a:t>
            </a:r>
            <a:r>
              <a:rPr u="sng" spc="-250" dirty="0">
                <a:uFill>
                  <a:solidFill>
                    <a:srgbClr val="499FC4"/>
                  </a:solidFill>
                </a:uFill>
              </a:rPr>
              <a:t>r</a:t>
            </a:r>
            <a:r>
              <a:rPr u="sng" spc="-420" dirty="0">
                <a:uFill>
                  <a:solidFill>
                    <a:srgbClr val="499FC4"/>
                  </a:solidFill>
                </a:uFill>
              </a:rPr>
              <a:t> </a:t>
            </a:r>
            <a:r>
              <a:rPr u="sng" spc="-385" dirty="0">
                <a:uFill>
                  <a:solidFill>
                    <a:srgbClr val="499FC4"/>
                  </a:solidFill>
                </a:uFill>
              </a:rPr>
              <a:t>F</a:t>
            </a:r>
            <a:r>
              <a:rPr u="sng" spc="-110" dirty="0">
                <a:uFill>
                  <a:solidFill>
                    <a:srgbClr val="499FC4"/>
                  </a:solidFill>
                </a:uFill>
              </a:rPr>
              <a:t>orum </a:t>
            </a:r>
            <a:r>
              <a:rPr spc="-60" dirty="0"/>
              <a:t> </a:t>
            </a:r>
            <a:r>
              <a:rPr spc="-65" dirty="0"/>
              <a:t>Members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6911" y="2083987"/>
            <a:ext cx="5590540" cy="320611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33655">
              <a:lnSpc>
                <a:spcPts val="2260"/>
              </a:lnSpc>
              <a:spcBef>
                <a:spcPts val="310"/>
              </a:spcBef>
            </a:pPr>
            <a:r>
              <a:rPr sz="2000" spc="-100" dirty="0">
                <a:solidFill>
                  <a:srgbClr val="FFFFFF"/>
                </a:solidFill>
                <a:latin typeface="Tahoma"/>
                <a:cs typeface="Tahoma"/>
              </a:rPr>
              <a:t>EWER</a:t>
            </a:r>
            <a:r>
              <a:rPr sz="2000" spc="-2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Tahoma"/>
                <a:cs typeface="Tahoma"/>
              </a:rPr>
              <a:t>Stakeholders</a:t>
            </a:r>
            <a:r>
              <a:rPr sz="2000" spc="-20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65" dirty="0">
                <a:solidFill>
                  <a:srgbClr val="FFFFFF"/>
                </a:solidFill>
                <a:latin typeface="Tahoma"/>
                <a:cs typeface="Tahoma"/>
              </a:rPr>
              <a:t>Forum</a:t>
            </a:r>
            <a:r>
              <a:rPr sz="2000" spc="-2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will</a:t>
            </a:r>
            <a:r>
              <a:rPr sz="2000" spc="-2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Tahoma"/>
                <a:cs typeface="Tahoma"/>
              </a:rPr>
              <a:t>be</a:t>
            </a:r>
            <a:r>
              <a:rPr sz="2000" spc="-20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000" spc="-2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45" dirty="0">
                <a:solidFill>
                  <a:srgbClr val="FFFFFF"/>
                </a:solidFill>
                <a:latin typeface="Tahoma"/>
                <a:cs typeface="Tahoma"/>
              </a:rPr>
              <a:t>group</a:t>
            </a:r>
            <a:r>
              <a:rPr sz="2000" spc="-20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2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000" spc="-2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Tahoma"/>
                <a:cs typeface="Tahoma"/>
              </a:rPr>
              <a:t>people </a:t>
            </a:r>
            <a:r>
              <a:rPr sz="20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that</a:t>
            </a:r>
            <a:r>
              <a:rPr sz="2000" spc="-2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5" dirty="0">
                <a:solidFill>
                  <a:srgbClr val="FFFFFF"/>
                </a:solidFill>
                <a:latin typeface="Tahoma"/>
                <a:cs typeface="Tahoma"/>
              </a:rPr>
              <a:t>are</a:t>
            </a:r>
            <a:r>
              <a:rPr sz="2000" spc="-2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5" dirty="0">
                <a:solidFill>
                  <a:srgbClr val="FFFFFF"/>
                </a:solidFill>
                <a:latin typeface="Tahoma"/>
                <a:cs typeface="Tahoma"/>
              </a:rPr>
              <a:t>dr</a:t>
            </a:r>
            <a:r>
              <a:rPr sz="2000" spc="-8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000" spc="-75" dirty="0">
                <a:solidFill>
                  <a:srgbClr val="FFFFFF"/>
                </a:solidFill>
                <a:latin typeface="Tahoma"/>
                <a:cs typeface="Tahoma"/>
              </a:rPr>
              <a:t>wn</a:t>
            </a:r>
            <a:r>
              <a:rPr sz="2000" spc="-2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Tahoma"/>
                <a:cs typeface="Tahoma"/>
              </a:rPr>
              <a:t>from</a:t>
            </a:r>
            <a:r>
              <a:rPr sz="2000" spc="-2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000" spc="-2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0" dirty="0">
                <a:solidFill>
                  <a:srgbClr val="FFFFFF"/>
                </a:solidFill>
                <a:latin typeface="Tahoma"/>
                <a:cs typeface="Tahoma"/>
              </a:rPr>
              <a:t>EWER</a:t>
            </a:r>
            <a:r>
              <a:rPr sz="2000" spc="-2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Tahoma"/>
                <a:cs typeface="Tahoma"/>
              </a:rPr>
              <a:t>host</a:t>
            </a:r>
            <a:r>
              <a:rPr sz="2000" spc="-2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5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2000" spc="-65" dirty="0">
                <a:solidFill>
                  <a:srgbClr val="FFFFFF"/>
                </a:solidFill>
                <a:latin typeface="Tahoma"/>
                <a:cs typeface="Tahoma"/>
              </a:rPr>
              <a:t>ommunity.</a:t>
            </a:r>
            <a:r>
              <a:rPr sz="2000" spc="-2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80" dirty="0">
                <a:solidFill>
                  <a:srgbClr val="FFFFFF"/>
                </a:solidFill>
                <a:latin typeface="Tahoma"/>
                <a:cs typeface="Tahoma"/>
              </a:rPr>
              <a:t>They  </a:t>
            </a:r>
            <a:r>
              <a:rPr sz="2000" spc="-45" dirty="0">
                <a:solidFill>
                  <a:srgbClr val="FFFFFF"/>
                </a:solidFill>
                <a:latin typeface="Tahoma"/>
                <a:cs typeface="Tahoma"/>
              </a:rPr>
              <a:t>should </a:t>
            </a:r>
            <a:r>
              <a:rPr sz="2000" spc="-95" dirty="0">
                <a:solidFill>
                  <a:srgbClr val="FFFFFF"/>
                </a:solidFill>
                <a:latin typeface="Tahoma"/>
                <a:cs typeface="Tahoma"/>
              </a:rPr>
              <a:t>have </a:t>
            </a:r>
            <a:r>
              <a:rPr sz="2000" spc="-105" dirty="0">
                <a:solidFill>
                  <a:srgbClr val="FFFFFF"/>
                </a:solidFill>
                <a:latin typeface="Tahoma"/>
                <a:cs typeface="Tahoma"/>
              </a:rPr>
              <a:t>a </a:t>
            </a:r>
            <a:r>
              <a:rPr sz="2000" spc="-20" dirty="0">
                <a:solidFill>
                  <a:srgbClr val="FFFFFF"/>
                </a:solidFill>
                <a:latin typeface="Tahoma"/>
                <a:cs typeface="Tahoma"/>
              </a:rPr>
              <a:t>solid </a:t>
            </a:r>
            <a:r>
              <a:rPr sz="2000" spc="-45" dirty="0">
                <a:solidFill>
                  <a:srgbClr val="FFFFFF"/>
                </a:solidFill>
                <a:latin typeface="Tahoma"/>
                <a:cs typeface="Tahoma"/>
              </a:rPr>
              <a:t>knowledge </a:t>
            </a:r>
            <a:r>
              <a:rPr sz="2000" spc="20" dirty="0">
                <a:solidFill>
                  <a:srgbClr val="FFFFFF"/>
                </a:solidFill>
                <a:latin typeface="Tahoma"/>
                <a:cs typeface="Tahoma"/>
              </a:rPr>
              <a:t>of </a:t>
            </a:r>
            <a:r>
              <a:rPr sz="2000" spc="-20" dirty="0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sz="2000" spc="-70" dirty="0">
                <a:solidFill>
                  <a:srgbClr val="FFFFFF"/>
                </a:solidFill>
                <a:latin typeface="Tahoma"/>
                <a:cs typeface="Tahoma"/>
              </a:rPr>
              <a:t>community, </a:t>
            </a:r>
            <a:r>
              <a:rPr sz="20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Tahoma"/>
                <a:cs typeface="Tahoma"/>
              </a:rPr>
              <a:t>respec</a:t>
            </a:r>
            <a:r>
              <a:rPr sz="2000" spc="-4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2000" spc="-80" dirty="0">
                <a:solidFill>
                  <a:srgbClr val="FFFFFF"/>
                </a:solidFill>
                <a:latin typeface="Tahoma"/>
                <a:cs typeface="Tahoma"/>
              </a:rPr>
              <a:t>ed,</a:t>
            </a:r>
            <a:r>
              <a:rPr sz="2000" spc="-2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Tahoma"/>
                <a:cs typeface="Tahoma"/>
              </a:rPr>
              <a:t>be</a:t>
            </a:r>
            <a:r>
              <a:rPr sz="2000" spc="-2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5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2000" spc="-50" dirty="0">
                <a:solidFill>
                  <a:srgbClr val="FFFFFF"/>
                </a:solidFill>
                <a:latin typeface="Tahoma"/>
                <a:cs typeface="Tahoma"/>
              </a:rPr>
              <a:t>oncerned</a:t>
            </a:r>
            <a:r>
              <a:rPr sz="2000" spc="-2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Tahoma"/>
                <a:cs typeface="Tahoma"/>
              </a:rPr>
              <a:t>about</a:t>
            </a:r>
            <a:r>
              <a:rPr sz="2000" spc="-2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000" spc="-2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Tahoma"/>
                <a:cs typeface="Tahoma"/>
              </a:rPr>
              <a:t>safety</a:t>
            </a:r>
            <a:r>
              <a:rPr sz="2000" spc="-2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2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000" spc="-2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Tahoma"/>
                <a:cs typeface="Tahoma"/>
              </a:rPr>
              <a:t>the  </a:t>
            </a:r>
            <a:r>
              <a:rPr sz="2000" spc="-105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2000" spc="-55" dirty="0">
                <a:solidFill>
                  <a:srgbClr val="FFFFFF"/>
                </a:solidFill>
                <a:latin typeface="Tahoma"/>
                <a:cs typeface="Tahoma"/>
              </a:rPr>
              <a:t>ommunity</a:t>
            </a:r>
            <a:r>
              <a:rPr sz="2000" spc="-2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75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2000" spc="-2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Tahoma"/>
                <a:cs typeface="Tahoma"/>
              </a:rPr>
              <a:t>willing</a:t>
            </a:r>
            <a:r>
              <a:rPr sz="2000" spc="-2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000" spc="-2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45" dirty="0">
                <a:solidFill>
                  <a:srgbClr val="FFFFFF"/>
                </a:solidFill>
                <a:latin typeface="Tahoma"/>
                <a:cs typeface="Tahoma"/>
              </a:rPr>
              <a:t>obse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2000" spc="-114" dirty="0">
                <a:solidFill>
                  <a:srgbClr val="FFFFFF"/>
                </a:solidFill>
                <a:latin typeface="Tahoma"/>
                <a:cs typeface="Tahoma"/>
              </a:rPr>
              <a:t>v</a:t>
            </a:r>
            <a:r>
              <a:rPr sz="2000" spc="-4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000" spc="-2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000" spc="-2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4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2000" spc="-65" dirty="0">
                <a:solidFill>
                  <a:srgbClr val="FFFFFF"/>
                </a:solidFill>
                <a:latin typeface="Tahoma"/>
                <a:cs typeface="Tahoma"/>
              </a:rPr>
              <a:t>erms</a:t>
            </a:r>
            <a:r>
              <a:rPr sz="2000" spc="-2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20" dirty="0">
                <a:solidFill>
                  <a:srgbClr val="FFFFFF"/>
                </a:solidFill>
                <a:latin typeface="Tahoma"/>
                <a:cs typeface="Tahoma"/>
              </a:rPr>
              <a:t>of  </a:t>
            </a:r>
            <a:r>
              <a:rPr sz="2000" spc="-50" dirty="0">
                <a:solidFill>
                  <a:srgbClr val="FFFFFF"/>
                </a:solidFill>
                <a:latin typeface="Tahoma"/>
                <a:cs typeface="Tahoma"/>
              </a:rPr>
              <a:t>references.</a:t>
            </a:r>
            <a:endParaRPr sz="2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50">
              <a:latin typeface="Tahoma"/>
              <a:cs typeface="Tahoma"/>
            </a:endParaRPr>
          </a:p>
          <a:p>
            <a:pPr marL="12700" marR="5080">
              <a:lnSpc>
                <a:spcPts val="2260"/>
              </a:lnSpc>
            </a:pPr>
            <a:r>
              <a:rPr sz="2000" b="1" spc="-165" dirty="0">
                <a:solidFill>
                  <a:srgbClr val="FFFFFF"/>
                </a:solidFill>
                <a:latin typeface="Tahoma"/>
                <a:cs typeface="Tahoma"/>
              </a:rPr>
              <a:t>Membership</a:t>
            </a:r>
            <a:r>
              <a:rPr sz="2000" b="1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7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000" b="1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210" dirty="0">
                <a:solidFill>
                  <a:srgbClr val="FFFFFF"/>
                </a:solidFill>
                <a:latin typeface="Tahoma"/>
                <a:cs typeface="Tahoma"/>
              </a:rPr>
              <a:t>EWER</a:t>
            </a:r>
            <a:r>
              <a:rPr sz="2000" b="1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145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2000" b="1" spc="-13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2000" b="1" spc="-17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000" b="1" spc="-245" dirty="0">
                <a:solidFill>
                  <a:srgbClr val="FFFFFF"/>
                </a:solidFill>
                <a:latin typeface="Tahoma"/>
                <a:cs typeface="Tahoma"/>
              </a:rPr>
              <a:t>k</a:t>
            </a:r>
            <a:r>
              <a:rPr sz="2000" b="1" spc="-135" dirty="0">
                <a:solidFill>
                  <a:srgbClr val="FFFFFF"/>
                </a:solidFill>
                <a:latin typeface="Tahoma"/>
                <a:cs typeface="Tahoma"/>
              </a:rPr>
              <a:t>eholders</a:t>
            </a:r>
            <a:r>
              <a:rPr sz="2000" b="1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145" dirty="0">
                <a:solidFill>
                  <a:srgbClr val="FFFFFF"/>
                </a:solidFill>
                <a:latin typeface="Tahoma"/>
                <a:cs typeface="Tahoma"/>
              </a:rPr>
              <a:t>F</a:t>
            </a:r>
            <a:r>
              <a:rPr sz="2000" b="1" spc="-200" dirty="0">
                <a:solidFill>
                  <a:srgbClr val="FFFFFF"/>
                </a:solidFill>
                <a:latin typeface="Tahoma"/>
                <a:cs typeface="Tahoma"/>
              </a:rPr>
              <a:t>orum</a:t>
            </a:r>
            <a:r>
              <a:rPr sz="2000" b="1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135" dirty="0">
                <a:solidFill>
                  <a:srgbClr val="FFFFFF"/>
                </a:solidFill>
                <a:latin typeface="Tahoma"/>
                <a:cs typeface="Tahoma"/>
              </a:rPr>
              <a:t>should  </a:t>
            </a:r>
            <a:r>
              <a:rPr sz="2000" b="1" spc="-140" dirty="0">
                <a:solidFill>
                  <a:srgbClr val="FFFFFF"/>
                </a:solidFill>
                <a:latin typeface="Tahoma"/>
                <a:cs typeface="Tahoma"/>
              </a:rPr>
              <a:t>Be </a:t>
            </a:r>
            <a:r>
              <a:rPr sz="2000" b="1" spc="-195" dirty="0">
                <a:solidFill>
                  <a:srgbClr val="FFFFFF"/>
                </a:solidFill>
                <a:latin typeface="Tahoma"/>
                <a:cs typeface="Tahoma"/>
              </a:rPr>
              <a:t>a </a:t>
            </a:r>
            <a:r>
              <a:rPr sz="2000" b="1" spc="-140" dirty="0">
                <a:solidFill>
                  <a:srgbClr val="FFFFFF"/>
                </a:solidFill>
                <a:latin typeface="Tahoma"/>
                <a:cs typeface="Tahoma"/>
              </a:rPr>
              <a:t>cross </a:t>
            </a:r>
            <a:r>
              <a:rPr sz="2000" b="1" spc="-125" dirty="0">
                <a:solidFill>
                  <a:srgbClr val="FFFFFF"/>
                </a:solidFill>
                <a:latin typeface="Tahoma"/>
                <a:cs typeface="Tahoma"/>
              </a:rPr>
              <a:t>section </a:t>
            </a:r>
            <a:r>
              <a:rPr sz="2000" b="1" spc="-70" dirty="0">
                <a:solidFill>
                  <a:srgbClr val="FFFFFF"/>
                </a:solidFill>
                <a:latin typeface="Tahoma"/>
                <a:cs typeface="Tahoma"/>
              </a:rPr>
              <a:t>of </a:t>
            </a:r>
            <a:r>
              <a:rPr sz="2000" spc="-50" dirty="0">
                <a:solidFill>
                  <a:srgbClr val="FFFFFF"/>
                </a:solidFill>
                <a:latin typeface="Tahoma"/>
                <a:cs typeface="Tahoma"/>
              </a:rPr>
              <a:t>Traditionalists, </a:t>
            </a:r>
            <a:r>
              <a:rPr sz="2000" spc="-55" dirty="0">
                <a:solidFill>
                  <a:srgbClr val="FFFFFF"/>
                </a:solidFill>
                <a:latin typeface="Tahoma"/>
                <a:cs typeface="Tahoma"/>
              </a:rPr>
              <a:t>Youth </a:t>
            </a:r>
            <a:r>
              <a:rPr sz="2000" spc="-75" dirty="0">
                <a:solidFill>
                  <a:srgbClr val="FFFFFF"/>
                </a:solidFill>
                <a:latin typeface="Tahoma"/>
                <a:cs typeface="Tahoma"/>
              </a:rPr>
              <a:t>Groups, </a:t>
            </a:r>
            <a:r>
              <a:rPr sz="20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95" dirty="0">
                <a:solidFill>
                  <a:srgbClr val="FFFFFF"/>
                </a:solidFill>
                <a:latin typeface="Tahoma"/>
                <a:cs typeface="Tahoma"/>
              </a:rPr>
              <a:t>Women,</a:t>
            </a:r>
            <a:r>
              <a:rPr sz="2000" spc="-1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Tahoma"/>
                <a:cs typeface="Tahoma"/>
              </a:rPr>
              <a:t>Religious</a:t>
            </a:r>
            <a:r>
              <a:rPr sz="2000" spc="-1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75" dirty="0">
                <a:solidFill>
                  <a:srgbClr val="FFFFFF"/>
                </a:solidFill>
                <a:latin typeface="Tahoma"/>
                <a:cs typeface="Tahoma"/>
              </a:rPr>
              <a:t>Groups,</a:t>
            </a:r>
            <a:r>
              <a:rPr sz="2000" spc="-1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65" dirty="0">
                <a:solidFill>
                  <a:srgbClr val="FFFFFF"/>
                </a:solidFill>
                <a:latin typeface="Tahoma"/>
                <a:cs typeface="Tahoma"/>
              </a:rPr>
              <a:t>Informal</a:t>
            </a:r>
            <a:r>
              <a:rPr sz="2000" spc="-1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45" dirty="0">
                <a:solidFill>
                  <a:srgbClr val="FFFFFF"/>
                </a:solidFill>
                <a:latin typeface="Tahoma"/>
                <a:cs typeface="Tahoma"/>
              </a:rPr>
              <a:t>Security/vigilante </a:t>
            </a:r>
            <a:r>
              <a:rPr sz="2000" spc="-6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Tahoma"/>
                <a:cs typeface="Tahoma"/>
              </a:rPr>
              <a:t>groups</a:t>
            </a:r>
            <a:r>
              <a:rPr sz="2000" spc="-2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75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2000" spc="-2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5" dirty="0">
                <a:solidFill>
                  <a:srgbClr val="FFFFFF"/>
                </a:solidFill>
                <a:latin typeface="Tahoma"/>
                <a:cs typeface="Tahoma"/>
              </a:rPr>
              <a:t>various</a:t>
            </a:r>
            <a:r>
              <a:rPr sz="2000" spc="-2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2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000" spc="-35" dirty="0">
                <a:solidFill>
                  <a:srgbClr val="FFFFFF"/>
                </a:solidFill>
                <a:latin typeface="Tahoma"/>
                <a:cs typeface="Tahoma"/>
              </a:rPr>
              <a:t>thnic</a:t>
            </a:r>
            <a:r>
              <a:rPr sz="2000" spc="-2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60" dirty="0">
                <a:solidFill>
                  <a:srgbClr val="FFFFFF"/>
                </a:solidFill>
                <a:latin typeface="Tahoma"/>
                <a:cs typeface="Tahoma"/>
              </a:rPr>
              <a:t>Groups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281"/>
            <a:ext cx="10686415" cy="6751320"/>
            <a:chOff x="0" y="2281"/>
            <a:chExt cx="10686415" cy="6751320"/>
          </a:xfrm>
        </p:grpSpPr>
        <p:sp>
          <p:nvSpPr>
            <p:cNvPr id="3" name="object 3"/>
            <p:cNvSpPr/>
            <p:nvPr/>
          </p:nvSpPr>
          <p:spPr>
            <a:xfrm>
              <a:off x="0" y="2281"/>
              <a:ext cx="10683240" cy="6748780"/>
            </a:xfrm>
            <a:custGeom>
              <a:avLst/>
              <a:gdLst/>
              <a:ahLst/>
              <a:cxnLst/>
              <a:rect l="l" t="t" r="r" b="b"/>
              <a:pathLst>
                <a:path w="10683240" h="6748780">
                  <a:moveTo>
                    <a:pt x="10682668" y="0"/>
                  </a:moveTo>
                  <a:lnTo>
                    <a:pt x="0" y="0"/>
                  </a:lnTo>
                  <a:lnTo>
                    <a:pt x="0" y="6748725"/>
                  </a:lnTo>
                  <a:lnTo>
                    <a:pt x="10682668" y="6748725"/>
                  </a:lnTo>
                  <a:lnTo>
                    <a:pt x="10682668" y="0"/>
                  </a:lnTo>
                  <a:close/>
                </a:path>
              </a:pathLst>
            </a:custGeom>
            <a:solidFill>
              <a:srgbClr val="057B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428301" y="1950519"/>
              <a:ext cx="712470" cy="2360295"/>
            </a:xfrm>
            <a:custGeom>
              <a:avLst/>
              <a:gdLst/>
              <a:ahLst/>
              <a:cxnLst/>
              <a:rect l="l" t="t" r="r" b="b"/>
              <a:pathLst>
                <a:path w="712470" h="2360295">
                  <a:moveTo>
                    <a:pt x="0" y="0"/>
                  </a:moveTo>
                  <a:lnTo>
                    <a:pt x="11503" y="50390"/>
                  </a:lnTo>
                  <a:lnTo>
                    <a:pt x="22549" y="100902"/>
                  </a:lnTo>
                  <a:lnTo>
                    <a:pt x="33136" y="151526"/>
                  </a:lnTo>
                  <a:lnTo>
                    <a:pt x="43260" y="202253"/>
                  </a:lnTo>
                  <a:lnTo>
                    <a:pt x="52920" y="253075"/>
                  </a:lnTo>
                  <a:lnTo>
                    <a:pt x="62113" y="303984"/>
                  </a:lnTo>
                  <a:lnTo>
                    <a:pt x="70837" y="354970"/>
                  </a:lnTo>
                  <a:lnTo>
                    <a:pt x="79088" y="406025"/>
                  </a:lnTo>
                  <a:lnTo>
                    <a:pt x="86866" y="457142"/>
                  </a:lnTo>
                  <a:lnTo>
                    <a:pt x="94166" y="508310"/>
                  </a:lnTo>
                  <a:lnTo>
                    <a:pt x="100988" y="559522"/>
                  </a:lnTo>
                  <a:lnTo>
                    <a:pt x="107327" y="610769"/>
                  </a:lnTo>
                  <a:lnTo>
                    <a:pt x="113183" y="662042"/>
                  </a:lnTo>
                  <a:lnTo>
                    <a:pt x="118552" y="713334"/>
                  </a:lnTo>
                  <a:lnTo>
                    <a:pt x="123432" y="764634"/>
                  </a:lnTo>
                  <a:lnTo>
                    <a:pt x="127820" y="815935"/>
                  </a:lnTo>
                  <a:lnTo>
                    <a:pt x="131715" y="867229"/>
                  </a:lnTo>
                  <a:lnTo>
                    <a:pt x="135113" y="918505"/>
                  </a:lnTo>
                  <a:lnTo>
                    <a:pt x="138013" y="969757"/>
                  </a:lnTo>
                  <a:lnTo>
                    <a:pt x="140411" y="1020976"/>
                  </a:lnTo>
                  <a:lnTo>
                    <a:pt x="142306" y="1072152"/>
                  </a:lnTo>
                  <a:lnTo>
                    <a:pt x="143694" y="1123278"/>
                  </a:lnTo>
                  <a:lnTo>
                    <a:pt x="144574" y="1174344"/>
                  </a:lnTo>
                  <a:lnTo>
                    <a:pt x="144944" y="1225342"/>
                  </a:lnTo>
                  <a:lnTo>
                    <a:pt x="144799" y="1276265"/>
                  </a:lnTo>
                  <a:lnTo>
                    <a:pt x="144139" y="1327102"/>
                  </a:lnTo>
                  <a:lnTo>
                    <a:pt x="142960" y="1377845"/>
                  </a:lnTo>
                  <a:lnTo>
                    <a:pt x="141261" y="1428487"/>
                  </a:lnTo>
                  <a:lnTo>
                    <a:pt x="139038" y="1479018"/>
                  </a:lnTo>
                  <a:lnTo>
                    <a:pt x="136290" y="1529429"/>
                  </a:lnTo>
                  <a:lnTo>
                    <a:pt x="133014" y="1579713"/>
                  </a:lnTo>
                  <a:lnTo>
                    <a:pt x="129207" y="1629861"/>
                  </a:lnTo>
                  <a:lnTo>
                    <a:pt x="124867" y="1679863"/>
                  </a:lnTo>
                  <a:lnTo>
                    <a:pt x="119992" y="1729713"/>
                  </a:lnTo>
                  <a:lnTo>
                    <a:pt x="114579" y="1779400"/>
                  </a:lnTo>
                  <a:lnTo>
                    <a:pt x="108626" y="1828916"/>
                  </a:lnTo>
                  <a:lnTo>
                    <a:pt x="102130" y="1878253"/>
                  </a:lnTo>
                  <a:lnTo>
                    <a:pt x="95088" y="1927403"/>
                  </a:lnTo>
                  <a:lnTo>
                    <a:pt x="87499" y="1976356"/>
                  </a:lnTo>
                  <a:lnTo>
                    <a:pt x="79360" y="2025104"/>
                  </a:lnTo>
                  <a:lnTo>
                    <a:pt x="70668" y="2073639"/>
                  </a:lnTo>
                  <a:lnTo>
                    <a:pt x="61422" y="2121952"/>
                  </a:lnTo>
                  <a:lnTo>
                    <a:pt x="51618" y="2170034"/>
                  </a:lnTo>
                  <a:lnTo>
                    <a:pt x="41254" y="2217877"/>
                  </a:lnTo>
                  <a:lnTo>
                    <a:pt x="30328" y="2265472"/>
                  </a:lnTo>
                  <a:lnTo>
                    <a:pt x="18837" y="2312811"/>
                  </a:lnTo>
                  <a:lnTo>
                    <a:pt x="6779" y="2359886"/>
                  </a:lnTo>
                  <a:lnTo>
                    <a:pt x="33802" y="2316901"/>
                  </a:lnTo>
                  <a:lnTo>
                    <a:pt x="62817" y="2274729"/>
                  </a:lnTo>
                  <a:lnTo>
                    <a:pt x="93877" y="2233478"/>
                  </a:lnTo>
                  <a:lnTo>
                    <a:pt x="127033" y="2193259"/>
                  </a:lnTo>
                  <a:lnTo>
                    <a:pt x="162337" y="2154182"/>
                  </a:lnTo>
                  <a:lnTo>
                    <a:pt x="199840" y="2116356"/>
                  </a:lnTo>
                  <a:lnTo>
                    <a:pt x="239595" y="2079891"/>
                  </a:lnTo>
                  <a:lnTo>
                    <a:pt x="281652" y="2044896"/>
                  </a:lnTo>
                  <a:lnTo>
                    <a:pt x="318143" y="2014849"/>
                  </a:lnTo>
                  <a:lnTo>
                    <a:pt x="353602" y="1983283"/>
                  </a:lnTo>
                  <a:lnTo>
                    <a:pt x="387939" y="1950227"/>
                  </a:lnTo>
                  <a:lnTo>
                    <a:pt x="421063" y="1915710"/>
                  </a:lnTo>
                  <a:lnTo>
                    <a:pt x="452884" y="1879760"/>
                  </a:lnTo>
                  <a:lnTo>
                    <a:pt x="483310" y="1842406"/>
                  </a:lnTo>
                  <a:lnTo>
                    <a:pt x="512251" y="1803677"/>
                  </a:lnTo>
                  <a:lnTo>
                    <a:pt x="539616" y="1763603"/>
                  </a:lnTo>
                  <a:lnTo>
                    <a:pt x="565313" y="1722211"/>
                  </a:lnTo>
                  <a:lnTo>
                    <a:pt x="589253" y="1679531"/>
                  </a:lnTo>
                  <a:lnTo>
                    <a:pt x="611343" y="1635591"/>
                  </a:lnTo>
                  <a:lnTo>
                    <a:pt x="631495" y="1590421"/>
                  </a:lnTo>
                  <a:lnTo>
                    <a:pt x="649615" y="1544049"/>
                  </a:lnTo>
                  <a:lnTo>
                    <a:pt x="665615" y="1496504"/>
                  </a:lnTo>
                  <a:lnTo>
                    <a:pt x="679402" y="1447815"/>
                  </a:lnTo>
                  <a:lnTo>
                    <a:pt x="690886" y="1398011"/>
                  </a:lnTo>
                  <a:lnTo>
                    <a:pt x="699976" y="1347121"/>
                  </a:lnTo>
                  <a:lnTo>
                    <a:pt x="706582" y="1295173"/>
                  </a:lnTo>
                  <a:lnTo>
                    <a:pt x="710612" y="1242196"/>
                  </a:lnTo>
                  <a:lnTo>
                    <a:pt x="711975" y="1183060"/>
                  </a:lnTo>
                  <a:lnTo>
                    <a:pt x="710612" y="1129090"/>
                  </a:lnTo>
                  <a:lnTo>
                    <a:pt x="706582" y="1076118"/>
                  </a:lnTo>
                  <a:lnTo>
                    <a:pt x="699976" y="1024174"/>
                  </a:lnTo>
                  <a:lnTo>
                    <a:pt x="690886" y="973287"/>
                  </a:lnTo>
                  <a:lnTo>
                    <a:pt x="679402" y="923485"/>
                  </a:lnTo>
                  <a:lnTo>
                    <a:pt x="665615" y="874798"/>
                  </a:lnTo>
                  <a:lnTo>
                    <a:pt x="649615" y="827255"/>
                  </a:lnTo>
                  <a:lnTo>
                    <a:pt x="631495" y="780884"/>
                  </a:lnTo>
                  <a:lnTo>
                    <a:pt x="611343" y="735714"/>
                  </a:lnTo>
                  <a:lnTo>
                    <a:pt x="589253" y="691775"/>
                  </a:lnTo>
                  <a:lnTo>
                    <a:pt x="565313" y="649095"/>
                  </a:lnTo>
                  <a:lnTo>
                    <a:pt x="539616" y="607703"/>
                  </a:lnTo>
                  <a:lnTo>
                    <a:pt x="512251" y="567628"/>
                  </a:lnTo>
                  <a:lnTo>
                    <a:pt x="483310" y="528900"/>
                  </a:lnTo>
                  <a:lnTo>
                    <a:pt x="452884" y="491547"/>
                  </a:lnTo>
                  <a:lnTo>
                    <a:pt x="421063" y="455598"/>
                  </a:lnTo>
                  <a:lnTo>
                    <a:pt x="387939" y="421082"/>
                  </a:lnTo>
                  <a:lnTo>
                    <a:pt x="353602" y="388028"/>
                  </a:lnTo>
                  <a:lnTo>
                    <a:pt x="318143" y="356466"/>
                  </a:lnTo>
                  <a:lnTo>
                    <a:pt x="242953" y="294352"/>
                  </a:lnTo>
                  <a:lnTo>
                    <a:pt x="206197" y="261033"/>
                  </a:lnTo>
                  <a:lnTo>
                    <a:pt x="171346" y="226551"/>
                  </a:lnTo>
                  <a:lnTo>
                    <a:pt x="138359" y="190991"/>
                  </a:lnTo>
                  <a:lnTo>
                    <a:pt x="107197" y="154439"/>
                  </a:lnTo>
                  <a:lnTo>
                    <a:pt x="77820" y="116978"/>
                  </a:lnTo>
                  <a:lnTo>
                    <a:pt x="50188" y="78695"/>
                  </a:lnTo>
                  <a:lnTo>
                    <a:pt x="24261" y="396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92560" y="2281"/>
              <a:ext cx="7393940" cy="6751320"/>
            </a:xfrm>
            <a:custGeom>
              <a:avLst/>
              <a:gdLst/>
              <a:ahLst/>
              <a:cxnLst/>
              <a:rect l="l" t="t" r="r" b="b"/>
              <a:pathLst>
                <a:path w="7393940" h="6751320">
                  <a:moveTo>
                    <a:pt x="7393708" y="0"/>
                  </a:moveTo>
                  <a:lnTo>
                    <a:pt x="0" y="0"/>
                  </a:lnTo>
                  <a:lnTo>
                    <a:pt x="0" y="1217447"/>
                  </a:lnTo>
                  <a:lnTo>
                    <a:pt x="811" y="1262943"/>
                  </a:lnTo>
                  <a:lnTo>
                    <a:pt x="2529" y="1309731"/>
                  </a:lnTo>
                  <a:lnTo>
                    <a:pt x="5199" y="1357655"/>
                  </a:lnTo>
                  <a:lnTo>
                    <a:pt x="8866" y="1406557"/>
                  </a:lnTo>
                  <a:lnTo>
                    <a:pt x="13577" y="1456280"/>
                  </a:lnTo>
                  <a:lnTo>
                    <a:pt x="19375" y="1506666"/>
                  </a:lnTo>
                  <a:lnTo>
                    <a:pt x="26308" y="1557559"/>
                  </a:lnTo>
                  <a:lnTo>
                    <a:pt x="34421" y="1608800"/>
                  </a:lnTo>
                  <a:lnTo>
                    <a:pt x="43757" y="1660232"/>
                  </a:lnTo>
                  <a:lnTo>
                    <a:pt x="54365" y="1711698"/>
                  </a:lnTo>
                  <a:lnTo>
                    <a:pt x="66288" y="1763041"/>
                  </a:lnTo>
                  <a:lnTo>
                    <a:pt x="79572" y="1814103"/>
                  </a:lnTo>
                  <a:lnTo>
                    <a:pt x="94262" y="1864727"/>
                  </a:lnTo>
                  <a:lnTo>
                    <a:pt x="110405" y="1914755"/>
                  </a:lnTo>
                  <a:lnTo>
                    <a:pt x="128045" y="1964031"/>
                  </a:lnTo>
                  <a:lnTo>
                    <a:pt x="147228" y="2012396"/>
                  </a:lnTo>
                  <a:lnTo>
                    <a:pt x="168000" y="2059694"/>
                  </a:lnTo>
                  <a:lnTo>
                    <a:pt x="190405" y="2105767"/>
                  </a:lnTo>
                  <a:lnTo>
                    <a:pt x="214490" y="2150458"/>
                  </a:lnTo>
                  <a:lnTo>
                    <a:pt x="240299" y="2193609"/>
                  </a:lnTo>
                  <a:lnTo>
                    <a:pt x="267878" y="2235063"/>
                  </a:lnTo>
                  <a:lnTo>
                    <a:pt x="297273" y="2274663"/>
                  </a:lnTo>
                  <a:lnTo>
                    <a:pt x="322436" y="2308138"/>
                  </a:lnTo>
                  <a:lnTo>
                    <a:pt x="346799" y="2343486"/>
                  </a:lnTo>
                  <a:lnTo>
                    <a:pt x="370285" y="2380666"/>
                  </a:lnTo>
                  <a:lnTo>
                    <a:pt x="392818" y="2419639"/>
                  </a:lnTo>
                  <a:lnTo>
                    <a:pt x="414319" y="2460366"/>
                  </a:lnTo>
                  <a:lnTo>
                    <a:pt x="434711" y="2502806"/>
                  </a:lnTo>
                  <a:lnTo>
                    <a:pt x="453917" y="2546921"/>
                  </a:lnTo>
                  <a:lnTo>
                    <a:pt x="471859" y="2592669"/>
                  </a:lnTo>
                  <a:lnTo>
                    <a:pt x="488460" y="2640012"/>
                  </a:lnTo>
                  <a:lnTo>
                    <a:pt x="503643" y="2688910"/>
                  </a:lnTo>
                  <a:lnTo>
                    <a:pt x="517329" y="2739323"/>
                  </a:lnTo>
                  <a:lnTo>
                    <a:pt x="529441" y="2791211"/>
                  </a:lnTo>
                  <a:lnTo>
                    <a:pt x="539903" y="2844535"/>
                  </a:lnTo>
                  <a:lnTo>
                    <a:pt x="548636" y="2899254"/>
                  </a:lnTo>
                  <a:lnTo>
                    <a:pt x="555563" y="2955330"/>
                  </a:lnTo>
                  <a:lnTo>
                    <a:pt x="560607" y="3012723"/>
                  </a:lnTo>
                  <a:lnTo>
                    <a:pt x="563691" y="3071392"/>
                  </a:lnTo>
                  <a:lnTo>
                    <a:pt x="564735" y="3136464"/>
                  </a:lnTo>
                  <a:lnTo>
                    <a:pt x="563691" y="3196375"/>
                  </a:lnTo>
                  <a:lnTo>
                    <a:pt x="560607" y="3255048"/>
                  </a:lnTo>
                  <a:lnTo>
                    <a:pt x="555563" y="3312444"/>
                  </a:lnTo>
                  <a:lnTo>
                    <a:pt x="548636" y="3368522"/>
                  </a:lnTo>
                  <a:lnTo>
                    <a:pt x="539903" y="3423243"/>
                  </a:lnTo>
                  <a:lnTo>
                    <a:pt x="529441" y="3476568"/>
                  </a:lnTo>
                  <a:lnTo>
                    <a:pt x="517329" y="3528457"/>
                  </a:lnTo>
                  <a:lnTo>
                    <a:pt x="503643" y="3578870"/>
                  </a:lnTo>
                  <a:lnTo>
                    <a:pt x="488460" y="3627768"/>
                  </a:lnTo>
                  <a:lnTo>
                    <a:pt x="471859" y="3675111"/>
                  </a:lnTo>
                  <a:lnTo>
                    <a:pt x="453917" y="3720860"/>
                  </a:lnTo>
                  <a:lnTo>
                    <a:pt x="434711" y="3764975"/>
                  </a:lnTo>
                  <a:lnTo>
                    <a:pt x="414319" y="3807416"/>
                  </a:lnTo>
                  <a:lnTo>
                    <a:pt x="392818" y="3848144"/>
                  </a:lnTo>
                  <a:lnTo>
                    <a:pt x="370285" y="3887119"/>
                  </a:lnTo>
                  <a:lnTo>
                    <a:pt x="346799" y="3924303"/>
                  </a:lnTo>
                  <a:lnTo>
                    <a:pt x="322436" y="3959654"/>
                  </a:lnTo>
                  <a:lnTo>
                    <a:pt x="297273" y="3993134"/>
                  </a:lnTo>
                  <a:lnTo>
                    <a:pt x="267878" y="4032729"/>
                  </a:lnTo>
                  <a:lnTo>
                    <a:pt x="240299" y="4074180"/>
                  </a:lnTo>
                  <a:lnTo>
                    <a:pt x="214490" y="4117327"/>
                  </a:lnTo>
                  <a:lnTo>
                    <a:pt x="190405" y="4162015"/>
                  </a:lnTo>
                  <a:lnTo>
                    <a:pt x="168000" y="4208086"/>
                  </a:lnTo>
                  <a:lnTo>
                    <a:pt x="147228" y="4255381"/>
                  </a:lnTo>
                  <a:lnTo>
                    <a:pt x="128045" y="4303745"/>
                  </a:lnTo>
                  <a:lnTo>
                    <a:pt x="110405" y="4353018"/>
                  </a:lnTo>
                  <a:lnTo>
                    <a:pt x="94262" y="4403045"/>
                  </a:lnTo>
                  <a:lnTo>
                    <a:pt x="79572" y="4453668"/>
                  </a:lnTo>
                  <a:lnTo>
                    <a:pt x="66288" y="4504729"/>
                  </a:lnTo>
                  <a:lnTo>
                    <a:pt x="54365" y="4556071"/>
                  </a:lnTo>
                  <a:lnTo>
                    <a:pt x="43757" y="4607536"/>
                  </a:lnTo>
                  <a:lnTo>
                    <a:pt x="34421" y="4658968"/>
                  </a:lnTo>
                  <a:lnTo>
                    <a:pt x="26308" y="4710208"/>
                  </a:lnTo>
                  <a:lnTo>
                    <a:pt x="19375" y="4761100"/>
                  </a:lnTo>
                  <a:lnTo>
                    <a:pt x="13577" y="4811486"/>
                  </a:lnTo>
                  <a:lnTo>
                    <a:pt x="8866" y="4861208"/>
                  </a:lnTo>
                  <a:lnTo>
                    <a:pt x="5199" y="4910110"/>
                  </a:lnTo>
                  <a:lnTo>
                    <a:pt x="2529" y="4958034"/>
                  </a:lnTo>
                  <a:lnTo>
                    <a:pt x="811" y="5004822"/>
                  </a:lnTo>
                  <a:lnTo>
                    <a:pt x="0" y="5050317"/>
                  </a:lnTo>
                  <a:lnTo>
                    <a:pt x="0" y="6751015"/>
                  </a:lnTo>
                  <a:lnTo>
                    <a:pt x="7393708" y="6751015"/>
                  </a:lnTo>
                  <a:lnTo>
                    <a:pt x="73937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09916" y="2227108"/>
            <a:ext cx="2411730" cy="154114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>
              <a:lnSpc>
                <a:spcPts val="3950"/>
              </a:lnSpc>
              <a:spcBef>
                <a:spcPts val="280"/>
              </a:spcBef>
            </a:pPr>
            <a:r>
              <a:rPr sz="3350" b="1" spc="-15" dirty="0">
                <a:solidFill>
                  <a:srgbClr val="FFFFFF"/>
                </a:solidFill>
                <a:latin typeface="Trebuchet MS"/>
                <a:cs typeface="Trebuchet MS"/>
              </a:rPr>
              <a:t>EWER</a:t>
            </a:r>
            <a:r>
              <a:rPr sz="3350" b="1" spc="-3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350" b="1" spc="-355" dirty="0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sz="3350" b="1" spc="-100" dirty="0">
                <a:solidFill>
                  <a:srgbClr val="FFFFFF"/>
                </a:solidFill>
                <a:latin typeface="Trebuchet MS"/>
                <a:cs typeface="Trebuchet MS"/>
              </a:rPr>
              <a:t>orum  </a:t>
            </a:r>
            <a:r>
              <a:rPr sz="3350" b="1" spc="-70" dirty="0">
                <a:solidFill>
                  <a:srgbClr val="FFFFFF"/>
                </a:solidFill>
                <a:latin typeface="Trebuchet MS"/>
                <a:cs typeface="Trebuchet MS"/>
              </a:rPr>
              <a:t>Selection </a:t>
            </a:r>
            <a:r>
              <a:rPr sz="3350" b="1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350" b="1" spc="-145" dirty="0">
                <a:solidFill>
                  <a:srgbClr val="FFFFFF"/>
                </a:solidFill>
                <a:latin typeface="Trebuchet MS"/>
                <a:cs typeface="Trebuchet MS"/>
              </a:rPr>
              <a:t>Criteria</a:t>
            </a:r>
            <a:endParaRPr sz="335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5110" y="3959895"/>
            <a:ext cx="1682750" cy="119507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ts val="2260"/>
              </a:lnSpc>
              <a:spcBef>
                <a:spcPts val="310"/>
              </a:spcBef>
            </a:pPr>
            <a:r>
              <a:rPr sz="2000" spc="-20" dirty="0">
                <a:solidFill>
                  <a:srgbClr val="FFFFFF"/>
                </a:solidFill>
                <a:latin typeface="Tahoma"/>
                <a:cs typeface="Tahoma"/>
              </a:rPr>
              <a:t>Cri</a:t>
            </a:r>
            <a:r>
              <a:rPr sz="2000" spc="-3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2000" spc="-50" dirty="0">
                <a:solidFill>
                  <a:srgbClr val="FFFFFF"/>
                </a:solidFill>
                <a:latin typeface="Tahoma"/>
                <a:cs typeface="Tahoma"/>
              </a:rPr>
              <a:t>eria</a:t>
            </a:r>
            <a:r>
              <a:rPr sz="2000" spc="-2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for  </a:t>
            </a:r>
            <a:r>
              <a:rPr sz="2000" spc="-65" dirty="0">
                <a:solidFill>
                  <a:srgbClr val="FFFFFF"/>
                </a:solidFill>
                <a:latin typeface="Tahoma"/>
                <a:cs typeface="Tahoma"/>
              </a:rPr>
              <a:t>Group</a:t>
            </a:r>
            <a:r>
              <a:rPr sz="2000" spc="-2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Tahoma"/>
                <a:cs typeface="Tahoma"/>
              </a:rPr>
              <a:t>Selection  </a:t>
            </a:r>
            <a:r>
              <a:rPr sz="2000" spc="15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000" spc="-2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10" dirty="0">
                <a:solidFill>
                  <a:srgbClr val="FFFFFF"/>
                </a:solidFill>
                <a:latin typeface="Tahoma"/>
                <a:cs typeface="Tahoma"/>
              </a:rPr>
              <a:t>EWER</a:t>
            </a:r>
            <a:r>
              <a:rPr sz="2000" spc="-2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10" dirty="0">
                <a:solidFill>
                  <a:srgbClr val="FFFFFF"/>
                </a:solidFill>
                <a:latin typeface="Tahoma"/>
                <a:cs typeface="Tahoma"/>
              </a:rPr>
              <a:t>F</a:t>
            </a:r>
            <a:r>
              <a:rPr sz="2000" spc="-60" dirty="0">
                <a:solidFill>
                  <a:srgbClr val="FFFFFF"/>
                </a:solidFill>
                <a:latin typeface="Tahoma"/>
                <a:cs typeface="Tahoma"/>
              </a:rPr>
              <a:t>orum  </a:t>
            </a:r>
            <a:r>
              <a:rPr sz="2000" spc="-55" dirty="0">
                <a:solidFill>
                  <a:srgbClr val="FFFFFF"/>
                </a:solidFill>
                <a:latin typeface="Tahoma"/>
                <a:cs typeface="Tahoma"/>
              </a:rPr>
              <a:t>Members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31630" y="400398"/>
            <a:ext cx="6866890" cy="5955030"/>
            <a:chOff x="631630" y="400398"/>
            <a:chExt cx="6866890" cy="5955030"/>
          </a:xfrm>
        </p:grpSpPr>
        <p:sp>
          <p:nvSpPr>
            <p:cNvPr id="9" name="object 9"/>
            <p:cNvSpPr/>
            <p:nvPr/>
          </p:nvSpPr>
          <p:spPr>
            <a:xfrm>
              <a:off x="634805" y="3871140"/>
              <a:ext cx="2343150" cy="0"/>
            </a:xfrm>
            <a:custGeom>
              <a:avLst/>
              <a:gdLst/>
              <a:ahLst/>
              <a:cxnLst/>
              <a:rect l="l" t="t" r="r" b="b"/>
              <a:pathLst>
                <a:path w="2343150">
                  <a:moveTo>
                    <a:pt x="0" y="0"/>
                  </a:moveTo>
                  <a:lnTo>
                    <a:pt x="2342840" y="0"/>
                  </a:lnTo>
                </a:path>
              </a:pathLst>
            </a:custGeom>
            <a:ln w="6350">
              <a:solidFill>
                <a:srgbClr val="499F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06202" y="400398"/>
              <a:ext cx="2791798" cy="250046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77799" y="2688457"/>
              <a:ext cx="3420201" cy="366671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11054" y="2342884"/>
              <a:ext cx="409404" cy="437890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6723965" y="2040222"/>
            <a:ext cx="325755" cy="3644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200" b="1" spc="-220" dirty="0">
                <a:solidFill>
                  <a:srgbClr val="057BAE"/>
                </a:solidFill>
                <a:latin typeface="Tahoma"/>
                <a:cs typeface="Tahoma"/>
              </a:rPr>
              <a:t>01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964650" y="2364813"/>
            <a:ext cx="325755" cy="3644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200" b="1" spc="-220" dirty="0">
                <a:solidFill>
                  <a:srgbClr val="06B0B6"/>
                </a:solidFill>
                <a:latin typeface="Tahoma"/>
                <a:cs typeface="Tahoma"/>
              </a:rPr>
              <a:t>02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645625" y="3172635"/>
            <a:ext cx="325755" cy="3644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200" b="1" spc="-220" dirty="0">
                <a:solidFill>
                  <a:srgbClr val="F8A900"/>
                </a:solidFill>
                <a:latin typeface="Tahoma"/>
                <a:cs typeface="Tahoma"/>
              </a:rPr>
              <a:t>03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961744" y="3975244"/>
            <a:ext cx="325755" cy="3644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200" b="1" spc="-220" dirty="0">
                <a:solidFill>
                  <a:srgbClr val="F68000"/>
                </a:solidFill>
                <a:latin typeface="Tahoma"/>
                <a:cs typeface="Tahoma"/>
              </a:rPr>
              <a:t>04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709960" y="4321168"/>
            <a:ext cx="325755" cy="3644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200" b="1" spc="-220" dirty="0">
                <a:solidFill>
                  <a:srgbClr val="00A9E5"/>
                </a:solidFill>
                <a:latin typeface="Tahoma"/>
                <a:cs typeface="Tahoma"/>
              </a:rPr>
              <a:t>05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726424" y="722657"/>
            <a:ext cx="1752600" cy="80962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>
              <a:lnSpc>
                <a:spcPts val="2010"/>
              </a:lnSpc>
              <a:spcBef>
                <a:spcPts val="285"/>
              </a:spcBef>
            </a:pPr>
            <a:r>
              <a:rPr sz="1800" spc="-5" dirty="0">
                <a:solidFill>
                  <a:srgbClr val="595959"/>
                </a:solidFill>
                <a:latin typeface="Tahoma"/>
                <a:cs typeface="Tahoma"/>
              </a:rPr>
              <a:t>Reliability</a:t>
            </a:r>
            <a:r>
              <a:rPr sz="1800" spc="-18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800" spc="-140" dirty="0">
                <a:solidFill>
                  <a:srgbClr val="595959"/>
                </a:solidFill>
                <a:latin typeface="Tahoma"/>
                <a:cs typeface="Tahoma"/>
              </a:rPr>
              <a:t>-  </a:t>
            </a:r>
            <a:r>
              <a:rPr sz="1800" spc="-80" dirty="0">
                <a:solidFill>
                  <a:srgbClr val="595959"/>
                </a:solidFill>
                <a:latin typeface="Tahoma"/>
                <a:cs typeface="Tahoma"/>
              </a:rPr>
              <a:t>c</a:t>
            </a:r>
            <a:r>
              <a:rPr sz="1800" spc="-10" dirty="0">
                <a:solidFill>
                  <a:srgbClr val="595959"/>
                </a:solidFill>
                <a:latin typeface="Tahoma"/>
                <a:cs typeface="Tahoma"/>
              </a:rPr>
              <a:t>ommitment</a:t>
            </a:r>
            <a:r>
              <a:rPr sz="1800" spc="-18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800" spc="45" dirty="0">
                <a:solidFill>
                  <a:srgbClr val="595959"/>
                </a:solidFill>
                <a:latin typeface="Tahoma"/>
                <a:cs typeface="Tahoma"/>
              </a:rPr>
              <a:t>t</a:t>
            </a:r>
            <a:r>
              <a:rPr sz="1800" spc="5" dirty="0">
                <a:solidFill>
                  <a:srgbClr val="595959"/>
                </a:solidFill>
                <a:latin typeface="Tahoma"/>
                <a:cs typeface="Tahoma"/>
              </a:rPr>
              <a:t>o  </a:t>
            </a:r>
            <a:r>
              <a:rPr sz="1800" spc="-80" dirty="0">
                <a:solidFill>
                  <a:srgbClr val="595959"/>
                </a:solidFill>
                <a:latin typeface="Tahoma"/>
                <a:cs typeface="Tahoma"/>
              </a:rPr>
              <a:t>c</a:t>
            </a:r>
            <a:r>
              <a:rPr sz="1800" spc="-25" dirty="0">
                <a:solidFill>
                  <a:srgbClr val="595959"/>
                </a:solidFill>
                <a:latin typeface="Tahoma"/>
                <a:cs typeface="Tahoma"/>
              </a:rPr>
              <a:t>ommunity</a:t>
            </a:r>
            <a:r>
              <a:rPr sz="1800" spc="-18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Tahoma"/>
                <a:cs typeface="Tahoma"/>
              </a:rPr>
              <a:t>safety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724737" y="2317712"/>
            <a:ext cx="2571115" cy="55435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>
              <a:lnSpc>
                <a:spcPts val="2010"/>
              </a:lnSpc>
              <a:spcBef>
                <a:spcPts val="285"/>
              </a:spcBef>
            </a:pPr>
            <a:r>
              <a:rPr sz="1800" spc="-75" dirty="0">
                <a:solidFill>
                  <a:srgbClr val="595959"/>
                </a:solidFill>
                <a:latin typeface="Tahoma"/>
                <a:cs typeface="Tahoma"/>
              </a:rPr>
              <a:t>C</a:t>
            </a:r>
            <a:r>
              <a:rPr sz="1800" spc="-15" dirty="0">
                <a:solidFill>
                  <a:srgbClr val="595959"/>
                </a:solidFill>
                <a:latin typeface="Tahoma"/>
                <a:cs typeface="Tahoma"/>
              </a:rPr>
              <a:t>o</a:t>
            </a:r>
            <a:r>
              <a:rPr sz="1800" spc="-45" dirty="0">
                <a:solidFill>
                  <a:srgbClr val="595959"/>
                </a:solidFill>
                <a:latin typeface="Tahoma"/>
                <a:cs typeface="Tahoma"/>
              </a:rPr>
              <a:t>n</a:t>
            </a:r>
            <a:r>
              <a:rPr sz="1800" spc="-80" dirty="0">
                <a:solidFill>
                  <a:srgbClr val="595959"/>
                </a:solidFill>
                <a:latin typeface="Tahoma"/>
                <a:cs typeface="Tahoma"/>
              </a:rPr>
              <a:t>v</a:t>
            </a:r>
            <a:r>
              <a:rPr sz="1800" spc="-25" dirty="0">
                <a:solidFill>
                  <a:srgbClr val="595959"/>
                </a:solidFill>
                <a:latin typeface="Tahoma"/>
                <a:cs typeface="Tahoma"/>
              </a:rPr>
              <a:t>ening</a:t>
            </a:r>
            <a:r>
              <a:rPr sz="1800" spc="-18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95959"/>
                </a:solidFill>
                <a:latin typeface="Tahoma"/>
                <a:cs typeface="Tahoma"/>
              </a:rPr>
              <a:t>p</a:t>
            </a:r>
            <a:r>
              <a:rPr sz="1800" spc="-25" dirty="0">
                <a:solidFill>
                  <a:srgbClr val="595959"/>
                </a:solidFill>
                <a:latin typeface="Tahoma"/>
                <a:cs typeface="Tahoma"/>
              </a:rPr>
              <a:t>o</a:t>
            </a:r>
            <a:r>
              <a:rPr sz="1800" spc="-20" dirty="0">
                <a:solidFill>
                  <a:srgbClr val="595959"/>
                </a:solidFill>
                <a:latin typeface="Tahoma"/>
                <a:cs typeface="Tahoma"/>
              </a:rPr>
              <a:t>we</a:t>
            </a:r>
            <a:r>
              <a:rPr sz="1800" spc="-90" dirty="0">
                <a:solidFill>
                  <a:srgbClr val="595959"/>
                </a:solidFill>
                <a:latin typeface="Tahoma"/>
                <a:cs typeface="Tahoma"/>
              </a:rPr>
              <a:t>r</a:t>
            </a:r>
            <a:r>
              <a:rPr sz="1800" spc="-30" dirty="0">
                <a:solidFill>
                  <a:srgbClr val="595959"/>
                </a:solidFill>
                <a:latin typeface="Tahoma"/>
                <a:cs typeface="Tahoma"/>
              </a:rPr>
              <a:t>/capacity  </a:t>
            </a:r>
            <a:r>
              <a:rPr sz="1800" spc="45" dirty="0">
                <a:solidFill>
                  <a:srgbClr val="595959"/>
                </a:solidFill>
                <a:latin typeface="Tahoma"/>
                <a:cs typeface="Tahoma"/>
              </a:rPr>
              <a:t>t</a:t>
            </a:r>
            <a:r>
              <a:rPr sz="1800" spc="10" dirty="0">
                <a:solidFill>
                  <a:srgbClr val="595959"/>
                </a:solidFill>
                <a:latin typeface="Tahoma"/>
                <a:cs typeface="Tahoma"/>
              </a:rPr>
              <a:t>o</a:t>
            </a:r>
            <a:r>
              <a:rPr sz="1800" spc="-18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95959"/>
                </a:solidFill>
                <a:latin typeface="Tahoma"/>
                <a:cs typeface="Tahoma"/>
              </a:rPr>
              <a:t>mobili</a:t>
            </a:r>
            <a:r>
              <a:rPr sz="1800" spc="-35" dirty="0">
                <a:solidFill>
                  <a:srgbClr val="595959"/>
                </a:solidFill>
                <a:latin typeface="Tahoma"/>
                <a:cs typeface="Tahoma"/>
              </a:rPr>
              <a:t>z</a:t>
            </a:r>
            <a:r>
              <a:rPr sz="1800" spc="-10" dirty="0">
                <a:solidFill>
                  <a:srgbClr val="595959"/>
                </a:solidFill>
                <a:latin typeface="Tahoma"/>
                <a:cs typeface="Tahoma"/>
              </a:rPr>
              <a:t>e</a:t>
            </a:r>
            <a:r>
              <a:rPr sz="1800" spc="-18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595959"/>
                </a:solidFill>
                <a:latin typeface="Tahoma"/>
                <a:cs typeface="Tahoma"/>
              </a:rPr>
              <a:t>support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121961" y="3028606"/>
            <a:ext cx="3964940" cy="364490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25"/>
              </a:spcBef>
              <a:tabLst>
                <a:tab pos="1608455" algn="l"/>
              </a:tabLst>
            </a:pPr>
            <a:r>
              <a:rPr sz="3300" b="1" u="heavy" spc="2152" baseline="-29040" dirty="0">
                <a:solidFill>
                  <a:srgbClr val="F8A900"/>
                </a:solidFill>
                <a:uFill>
                  <a:solidFill>
                    <a:srgbClr val="808080"/>
                  </a:solidFill>
                </a:uFill>
                <a:latin typeface="Tahoma"/>
                <a:cs typeface="Tahoma"/>
              </a:rPr>
              <a:t> 	</a:t>
            </a:r>
            <a:r>
              <a:rPr sz="1800" spc="-10" dirty="0">
                <a:solidFill>
                  <a:srgbClr val="595959"/>
                </a:solidFill>
                <a:latin typeface="Tahoma"/>
                <a:cs typeface="Tahoma"/>
              </a:rPr>
              <a:t>P</a:t>
            </a:r>
            <a:r>
              <a:rPr sz="1800" spc="-20" dirty="0">
                <a:solidFill>
                  <a:srgbClr val="595959"/>
                </a:solidFill>
                <a:latin typeface="Tahoma"/>
                <a:cs typeface="Tahoma"/>
              </a:rPr>
              <a:t>ast</a:t>
            </a:r>
            <a:r>
              <a:rPr sz="1800" spc="-18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800" spc="-15" dirty="0">
                <a:solidFill>
                  <a:srgbClr val="595959"/>
                </a:solidFill>
                <a:latin typeface="Tahoma"/>
                <a:cs typeface="Tahoma"/>
              </a:rPr>
              <a:t>leadershi</a:t>
            </a:r>
            <a:r>
              <a:rPr sz="1800" spc="-60" dirty="0">
                <a:solidFill>
                  <a:srgbClr val="595959"/>
                </a:solidFill>
                <a:latin typeface="Tahoma"/>
                <a:cs typeface="Tahoma"/>
              </a:rPr>
              <a:t>p</a:t>
            </a:r>
            <a:r>
              <a:rPr sz="1800" spc="-20" dirty="0">
                <a:solidFill>
                  <a:srgbClr val="595959"/>
                </a:solidFill>
                <a:latin typeface="Tahoma"/>
                <a:cs typeface="Tahoma"/>
              </a:rPr>
              <a:t>/security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718040" y="3338655"/>
            <a:ext cx="1093470" cy="2990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00" spc="-20" dirty="0">
                <a:solidFill>
                  <a:srgbClr val="595959"/>
                </a:solidFill>
                <a:latin typeface="Tahoma"/>
                <a:cs typeface="Tahoma"/>
              </a:rPr>
              <a:t>experience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718043" y="3871127"/>
            <a:ext cx="3020695" cy="2990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00" spc="-15" dirty="0">
                <a:solidFill>
                  <a:srgbClr val="595959"/>
                </a:solidFill>
                <a:latin typeface="Tahoma"/>
                <a:cs typeface="Tahoma"/>
              </a:rPr>
              <a:t>Kn</a:t>
            </a:r>
            <a:r>
              <a:rPr sz="1800" spc="-40" dirty="0">
                <a:solidFill>
                  <a:srgbClr val="595959"/>
                </a:solidFill>
                <a:latin typeface="Tahoma"/>
                <a:cs typeface="Tahoma"/>
              </a:rPr>
              <a:t>o</a:t>
            </a:r>
            <a:r>
              <a:rPr sz="1800" spc="-10" dirty="0">
                <a:solidFill>
                  <a:srgbClr val="595959"/>
                </a:solidFill>
                <a:latin typeface="Tahoma"/>
                <a:cs typeface="Tahoma"/>
              </a:rPr>
              <a:t>wledge</a:t>
            </a:r>
            <a:r>
              <a:rPr sz="1800" spc="-18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800" spc="40" dirty="0">
                <a:solidFill>
                  <a:srgbClr val="595959"/>
                </a:solidFill>
                <a:latin typeface="Tahoma"/>
                <a:cs typeface="Tahoma"/>
              </a:rPr>
              <a:t>of</a:t>
            </a:r>
            <a:r>
              <a:rPr sz="1800" spc="-18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800" spc="5" dirty="0">
                <a:solidFill>
                  <a:srgbClr val="595959"/>
                </a:solidFill>
                <a:latin typeface="Tahoma"/>
                <a:cs typeface="Tahoma"/>
              </a:rPr>
              <a:t>the</a:t>
            </a:r>
            <a:r>
              <a:rPr sz="1800" spc="-18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800" spc="-80" dirty="0">
                <a:solidFill>
                  <a:srgbClr val="595959"/>
                </a:solidFill>
                <a:latin typeface="Tahoma"/>
                <a:cs typeface="Tahoma"/>
              </a:rPr>
              <a:t>c</a:t>
            </a:r>
            <a:r>
              <a:rPr sz="1800" spc="-25" dirty="0">
                <a:solidFill>
                  <a:srgbClr val="595959"/>
                </a:solidFill>
                <a:latin typeface="Tahoma"/>
                <a:cs typeface="Tahoma"/>
              </a:rPr>
              <a:t>ommunity’s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718043" y="4126515"/>
            <a:ext cx="2179320" cy="2990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00" spc="-5" dirty="0">
                <a:solidFill>
                  <a:srgbClr val="595959"/>
                </a:solidFill>
                <a:latin typeface="Tahoma"/>
                <a:cs typeface="Tahoma"/>
              </a:rPr>
              <a:t>his</a:t>
            </a:r>
            <a:r>
              <a:rPr sz="1800" spc="-30" dirty="0">
                <a:solidFill>
                  <a:srgbClr val="595959"/>
                </a:solidFill>
                <a:latin typeface="Tahoma"/>
                <a:cs typeface="Tahoma"/>
              </a:rPr>
              <a:t>t</a:t>
            </a:r>
            <a:r>
              <a:rPr sz="1800" spc="5" dirty="0">
                <a:solidFill>
                  <a:srgbClr val="595959"/>
                </a:solidFill>
                <a:latin typeface="Tahoma"/>
                <a:cs typeface="Tahoma"/>
              </a:rPr>
              <a:t>o</a:t>
            </a:r>
            <a:r>
              <a:rPr sz="1800" spc="35" dirty="0">
                <a:solidFill>
                  <a:srgbClr val="595959"/>
                </a:solidFill>
                <a:latin typeface="Tahoma"/>
                <a:cs typeface="Tahoma"/>
              </a:rPr>
              <a:t>r</a:t>
            </a:r>
            <a:r>
              <a:rPr sz="1800" spc="-5" dirty="0">
                <a:solidFill>
                  <a:srgbClr val="595959"/>
                </a:solidFill>
                <a:latin typeface="Tahoma"/>
                <a:cs typeface="Tahoma"/>
              </a:rPr>
              <a:t>y/political</a:t>
            </a:r>
            <a:r>
              <a:rPr sz="1800" spc="-18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800" spc="-35" dirty="0">
                <a:solidFill>
                  <a:srgbClr val="595959"/>
                </a:solidFill>
                <a:latin typeface="Tahoma"/>
                <a:cs typeface="Tahoma"/>
              </a:rPr>
              <a:t>issues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711095" y="5350850"/>
            <a:ext cx="2012950" cy="55435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>
              <a:lnSpc>
                <a:spcPts val="2010"/>
              </a:lnSpc>
              <a:spcBef>
                <a:spcPts val="285"/>
              </a:spcBef>
            </a:pPr>
            <a:r>
              <a:rPr sz="1800" spc="-70" dirty="0">
                <a:solidFill>
                  <a:srgbClr val="595959"/>
                </a:solidFill>
                <a:latin typeface="Tahoma"/>
                <a:cs typeface="Tahoma"/>
              </a:rPr>
              <a:t>Int</a:t>
            </a:r>
            <a:r>
              <a:rPr sz="1800" spc="-5" dirty="0">
                <a:solidFill>
                  <a:srgbClr val="595959"/>
                </a:solidFill>
                <a:latin typeface="Tahoma"/>
                <a:cs typeface="Tahoma"/>
              </a:rPr>
              <a:t>egrity</a:t>
            </a:r>
            <a:r>
              <a:rPr sz="1800" spc="-18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800" spc="-40" dirty="0">
                <a:solidFill>
                  <a:srgbClr val="595959"/>
                </a:solidFill>
                <a:latin typeface="Tahoma"/>
                <a:cs typeface="Tahoma"/>
              </a:rPr>
              <a:t>and</a:t>
            </a:r>
            <a:r>
              <a:rPr sz="1800" spc="-18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800" spc="-15" dirty="0">
                <a:solidFill>
                  <a:srgbClr val="595959"/>
                </a:solidFill>
                <a:latin typeface="Tahoma"/>
                <a:cs typeface="Tahoma"/>
              </a:rPr>
              <a:t>no  </a:t>
            </a:r>
            <a:r>
              <a:rPr sz="1800" spc="-5" dirty="0">
                <a:solidFill>
                  <a:srgbClr val="595959"/>
                </a:solidFill>
                <a:latin typeface="Tahoma"/>
                <a:cs typeface="Tahoma"/>
              </a:rPr>
              <a:t>his</a:t>
            </a:r>
            <a:r>
              <a:rPr sz="1800" spc="-30" dirty="0">
                <a:solidFill>
                  <a:srgbClr val="595959"/>
                </a:solidFill>
                <a:latin typeface="Tahoma"/>
                <a:cs typeface="Tahoma"/>
              </a:rPr>
              <a:t>t</a:t>
            </a:r>
            <a:r>
              <a:rPr sz="1800" spc="5" dirty="0">
                <a:solidFill>
                  <a:srgbClr val="595959"/>
                </a:solidFill>
                <a:latin typeface="Tahoma"/>
                <a:cs typeface="Tahoma"/>
              </a:rPr>
              <a:t>o</a:t>
            </a:r>
            <a:r>
              <a:rPr sz="1800" spc="35" dirty="0">
                <a:solidFill>
                  <a:srgbClr val="595959"/>
                </a:solidFill>
                <a:latin typeface="Tahoma"/>
                <a:cs typeface="Tahoma"/>
              </a:rPr>
              <a:t>r</a:t>
            </a:r>
            <a:r>
              <a:rPr sz="1800" spc="-65" dirty="0">
                <a:solidFill>
                  <a:srgbClr val="595959"/>
                </a:solidFill>
                <a:latin typeface="Tahoma"/>
                <a:cs typeface="Tahoma"/>
              </a:rPr>
              <a:t>y</a:t>
            </a:r>
            <a:r>
              <a:rPr sz="1800" spc="-18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800" spc="40" dirty="0">
                <a:solidFill>
                  <a:srgbClr val="595959"/>
                </a:solidFill>
                <a:latin typeface="Tahoma"/>
                <a:cs typeface="Tahoma"/>
              </a:rPr>
              <a:t>of</a:t>
            </a:r>
            <a:r>
              <a:rPr sz="1800" spc="-18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800" spc="-15" dirty="0">
                <a:solidFill>
                  <a:srgbClr val="595959"/>
                </a:solidFill>
                <a:latin typeface="Tahoma"/>
                <a:cs typeface="Tahoma"/>
              </a:rPr>
              <a:t>criminality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4167922" y="501804"/>
            <a:ext cx="4351020" cy="5756275"/>
            <a:chOff x="4167922" y="501804"/>
            <a:chExt cx="4351020" cy="5756275"/>
          </a:xfrm>
        </p:grpSpPr>
        <p:sp>
          <p:nvSpPr>
            <p:cNvPr id="26" name="object 26"/>
            <p:cNvSpPr/>
            <p:nvPr/>
          </p:nvSpPr>
          <p:spPr>
            <a:xfrm>
              <a:off x="4807648" y="1189432"/>
              <a:ext cx="1060450" cy="1134745"/>
            </a:xfrm>
            <a:custGeom>
              <a:avLst/>
              <a:gdLst/>
              <a:ahLst/>
              <a:cxnLst/>
              <a:rect l="l" t="t" r="r" b="b"/>
              <a:pathLst>
                <a:path w="1060450" h="1134745">
                  <a:moveTo>
                    <a:pt x="530179" y="0"/>
                  </a:moveTo>
                  <a:lnTo>
                    <a:pt x="575925" y="2081"/>
                  </a:lnTo>
                  <a:lnTo>
                    <a:pt x="620590" y="8212"/>
                  </a:lnTo>
                  <a:lnTo>
                    <a:pt x="664016" y="18222"/>
                  </a:lnTo>
                  <a:lnTo>
                    <a:pt x="706042" y="31941"/>
                  </a:lnTo>
                  <a:lnTo>
                    <a:pt x="746511" y="49200"/>
                  </a:lnTo>
                  <a:lnTo>
                    <a:pt x="785262" y="69826"/>
                  </a:lnTo>
                  <a:lnTo>
                    <a:pt x="822138" y="93651"/>
                  </a:lnTo>
                  <a:lnTo>
                    <a:pt x="856977" y="120505"/>
                  </a:lnTo>
                  <a:lnTo>
                    <a:pt x="889622" y="150216"/>
                  </a:lnTo>
                  <a:lnTo>
                    <a:pt x="919914" y="182615"/>
                  </a:lnTo>
                  <a:lnTo>
                    <a:pt x="947692" y="217531"/>
                  </a:lnTo>
                  <a:lnTo>
                    <a:pt x="972798" y="254795"/>
                  </a:lnTo>
                  <a:lnTo>
                    <a:pt x="995074" y="294235"/>
                  </a:lnTo>
                  <a:lnTo>
                    <a:pt x="1014359" y="335683"/>
                  </a:lnTo>
                  <a:lnTo>
                    <a:pt x="1030494" y="378967"/>
                  </a:lnTo>
                  <a:lnTo>
                    <a:pt x="1043321" y="423917"/>
                  </a:lnTo>
                  <a:lnTo>
                    <a:pt x="1052680" y="470364"/>
                  </a:lnTo>
                  <a:lnTo>
                    <a:pt x="1058412" y="518136"/>
                  </a:lnTo>
                  <a:lnTo>
                    <a:pt x="1060358" y="567065"/>
                  </a:lnTo>
                  <a:lnTo>
                    <a:pt x="1058412" y="615994"/>
                  </a:lnTo>
                  <a:lnTo>
                    <a:pt x="1052680" y="663768"/>
                  </a:lnTo>
                  <a:lnTo>
                    <a:pt x="1043321" y="710216"/>
                  </a:lnTo>
                  <a:lnTo>
                    <a:pt x="1030494" y="755167"/>
                  </a:lnTo>
                  <a:lnTo>
                    <a:pt x="1014359" y="798452"/>
                  </a:lnTo>
                  <a:lnTo>
                    <a:pt x="995074" y="839900"/>
                  </a:lnTo>
                  <a:lnTo>
                    <a:pt x="972798" y="879341"/>
                  </a:lnTo>
                  <a:lnTo>
                    <a:pt x="947692" y="916605"/>
                  </a:lnTo>
                  <a:lnTo>
                    <a:pt x="919914" y="951521"/>
                  </a:lnTo>
                  <a:lnTo>
                    <a:pt x="889622" y="983920"/>
                  </a:lnTo>
                  <a:lnTo>
                    <a:pt x="856977" y="1013631"/>
                  </a:lnTo>
                  <a:lnTo>
                    <a:pt x="822138" y="1040485"/>
                  </a:lnTo>
                  <a:lnTo>
                    <a:pt x="785262" y="1064310"/>
                  </a:lnTo>
                  <a:lnTo>
                    <a:pt x="746511" y="1084936"/>
                  </a:lnTo>
                  <a:lnTo>
                    <a:pt x="706042" y="1102194"/>
                  </a:lnTo>
                  <a:lnTo>
                    <a:pt x="664016" y="1115914"/>
                  </a:lnTo>
                  <a:lnTo>
                    <a:pt x="620590" y="1125924"/>
                  </a:lnTo>
                  <a:lnTo>
                    <a:pt x="575925" y="1132055"/>
                  </a:lnTo>
                  <a:lnTo>
                    <a:pt x="530179" y="1134136"/>
                  </a:lnTo>
                  <a:lnTo>
                    <a:pt x="484433" y="1132055"/>
                  </a:lnTo>
                  <a:lnTo>
                    <a:pt x="439768" y="1125924"/>
                  </a:lnTo>
                  <a:lnTo>
                    <a:pt x="396342" y="1115914"/>
                  </a:lnTo>
                  <a:lnTo>
                    <a:pt x="354315" y="1102194"/>
                  </a:lnTo>
                  <a:lnTo>
                    <a:pt x="313847" y="1084936"/>
                  </a:lnTo>
                  <a:lnTo>
                    <a:pt x="275095" y="1064310"/>
                  </a:lnTo>
                  <a:lnTo>
                    <a:pt x="238220" y="1040485"/>
                  </a:lnTo>
                  <a:lnTo>
                    <a:pt x="203380" y="1013631"/>
                  </a:lnTo>
                  <a:lnTo>
                    <a:pt x="170735" y="983920"/>
                  </a:lnTo>
                  <a:lnTo>
                    <a:pt x="140444" y="951521"/>
                  </a:lnTo>
                  <a:lnTo>
                    <a:pt x="112665" y="916605"/>
                  </a:lnTo>
                  <a:lnTo>
                    <a:pt x="87559" y="879341"/>
                  </a:lnTo>
                  <a:lnTo>
                    <a:pt x="65284" y="839900"/>
                  </a:lnTo>
                  <a:lnTo>
                    <a:pt x="45999" y="798452"/>
                  </a:lnTo>
                  <a:lnTo>
                    <a:pt x="29864" y="755167"/>
                  </a:lnTo>
                  <a:lnTo>
                    <a:pt x="17037" y="710216"/>
                  </a:lnTo>
                  <a:lnTo>
                    <a:pt x="7678" y="663768"/>
                  </a:lnTo>
                  <a:lnTo>
                    <a:pt x="1946" y="615994"/>
                  </a:lnTo>
                  <a:lnTo>
                    <a:pt x="0" y="567065"/>
                  </a:lnTo>
                  <a:lnTo>
                    <a:pt x="1946" y="518136"/>
                  </a:lnTo>
                  <a:lnTo>
                    <a:pt x="7678" y="470364"/>
                  </a:lnTo>
                  <a:lnTo>
                    <a:pt x="17037" y="423917"/>
                  </a:lnTo>
                  <a:lnTo>
                    <a:pt x="29864" y="378967"/>
                  </a:lnTo>
                  <a:lnTo>
                    <a:pt x="45999" y="335683"/>
                  </a:lnTo>
                  <a:lnTo>
                    <a:pt x="65284" y="294235"/>
                  </a:lnTo>
                  <a:lnTo>
                    <a:pt x="87559" y="254795"/>
                  </a:lnTo>
                  <a:lnTo>
                    <a:pt x="112665" y="217531"/>
                  </a:lnTo>
                  <a:lnTo>
                    <a:pt x="140444" y="182615"/>
                  </a:lnTo>
                  <a:lnTo>
                    <a:pt x="170735" y="150216"/>
                  </a:lnTo>
                  <a:lnTo>
                    <a:pt x="203380" y="120505"/>
                  </a:lnTo>
                  <a:lnTo>
                    <a:pt x="238220" y="93651"/>
                  </a:lnTo>
                  <a:lnTo>
                    <a:pt x="275095" y="69826"/>
                  </a:lnTo>
                  <a:lnTo>
                    <a:pt x="313847" y="49200"/>
                  </a:lnTo>
                  <a:lnTo>
                    <a:pt x="354315" y="31941"/>
                  </a:lnTo>
                  <a:lnTo>
                    <a:pt x="396342" y="18222"/>
                  </a:lnTo>
                  <a:lnTo>
                    <a:pt x="439768" y="8212"/>
                  </a:lnTo>
                  <a:lnTo>
                    <a:pt x="484433" y="2081"/>
                  </a:lnTo>
                  <a:lnTo>
                    <a:pt x="530179" y="0"/>
                  </a:lnTo>
                  <a:close/>
                </a:path>
              </a:pathLst>
            </a:custGeom>
            <a:ln w="2540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17395" y="501804"/>
              <a:ext cx="2060484" cy="1775256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4180622" y="2803240"/>
              <a:ext cx="3210560" cy="3442335"/>
            </a:xfrm>
            <a:custGeom>
              <a:avLst/>
              <a:gdLst/>
              <a:ahLst/>
              <a:cxnLst/>
              <a:rect l="l" t="t" r="r" b="b"/>
              <a:pathLst>
                <a:path w="3210559" h="3442335">
                  <a:moveTo>
                    <a:pt x="530179" y="0"/>
                  </a:moveTo>
                  <a:lnTo>
                    <a:pt x="575924" y="2081"/>
                  </a:lnTo>
                  <a:lnTo>
                    <a:pt x="620589" y="8212"/>
                  </a:lnTo>
                  <a:lnTo>
                    <a:pt x="664014" y="18222"/>
                  </a:lnTo>
                  <a:lnTo>
                    <a:pt x="706040" y="31941"/>
                  </a:lnTo>
                  <a:lnTo>
                    <a:pt x="746509" y="49200"/>
                  </a:lnTo>
                  <a:lnTo>
                    <a:pt x="785260" y="69826"/>
                  </a:lnTo>
                  <a:lnTo>
                    <a:pt x="822135" y="93651"/>
                  </a:lnTo>
                  <a:lnTo>
                    <a:pt x="856974" y="120505"/>
                  </a:lnTo>
                  <a:lnTo>
                    <a:pt x="889619" y="150216"/>
                  </a:lnTo>
                  <a:lnTo>
                    <a:pt x="919910" y="182615"/>
                  </a:lnTo>
                  <a:lnTo>
                    <a:pt x="947689" y="217531"/>
                  </a:lnTo>
                  <a:lnTo>
                    <a:pt x="972795" y="254795"/>
                  </a:lnTo>
                  <a:lnTo>
                    <a:pt x="995070" y="294236"/>
                  </a:lnTo>
                  <a:lnTo>
                    <a:pt x="1014355" y="335684"/>
                  </a:lnTo>
                  <a:lnTo>
                    <a:pt x="1030490" y="378968"/>
                  </a:lnTo>
                  <a:lnTo>
                    <a:pt x="1043317" y="423919"/>
                  </a:lnTo>
                  <a:lnTo>
                    <a:pt x="1052676" y="470366"/>
                  </a:lnTo>
                  <a:lnTo>
                    <a:pt x="1058408" y="518139"/>
                  </a:lnTo>
                  <a:lnTo>
                    <a:pt x="1060354" y="567067"/>
                  </a:lnTo>
                  <a:lnTo>
                    <a:pt x="1058408" y="615998"/>
                  </a:lnTo>
                  <a:lnTo>
                    <a:pt x="1052676" y="663772"/>
                  </a:lnTo>
                  <a:lnTo>
                    <a:pt x="1043317" y="710220"/>
                  </a:lnTo>
                  <a:lnTo>
                    <a:pt x="1030490" y="755172"/>
                  </a:lnTo>
                  <a:lnTo>
                    <a:pt x="1014355" y="798457"/>
                  </a:lnTo>
                  <a:lnTo>
                    <a:pt x="995070" y="839906"/>
                  </a:lnTo>
                  <a:lnTo>
                    <a:pt x="972795" y="879347"/>
                  </a:lnTo>
                  <a:lnTo>
                    <a:pt x="947689" y="916611"/>
                  </a:lnTo>
                  <a:lnTo>
                    <a:pt x="919910" y="951528"/>
                  </a:lnTo>
                  <a:lnTo>
                    <a:pt x="889619" y="983927"/>
                  </a:lnTo>
                  <a:lnTo>
                    <a:pt x="856974" y="1013639"/>
                  </a:lnTo>
                  <a:lnTo>
                    <a:pt x="822135" y="1040492"/>
                  </a:lnTo>
                  <a:lnTo>
                    <a:pt x="785260" y="1064317"/>
                  </a:lnTo>
                  <a:lnTo>
                    <a:pt x="746509" y="1084944"/>
                  </a:lnTo>
                  <a:lnTo>
                    <a:pt x="706040" y="1102202"/>
                  </a:lnTo>
                  <a:lnTo>
                    <a:pt x="664014" y="1115921"/>
                  </a:lnTo>
                  <a:lnTo>
                    <a:pt x="620589" y="1125931"/>
                  </a:lnTo>
                  <a:lnTo>
                    <a:pt x="575924" y="1132062"/>
                  </a:lnTo>
                  <a:lnTo>
                    <a:pt x="530179" y="1134144"/>
                  </a:lnTo>
                  <a:lnTo>
                    <a:pt x="484432" y="1132062"/>
                  </a:lnTo>
                  <a:lnTo>
                    <a:pt x="439767" y="1125931"/>
                  </a:lnTo>
                  <a:lnTo>
                    <a:pt x="396341" y="1115921"/>
                  </a:lnTo>
                  <a:lnTo>
                    <a:pt x="354314" y="1102202"/>
                  </a:lnTo>
                  <a:lnTo>
                    <a:pt x="313845" y="1084944"/>
                  </a:lnTo>
                  <a:lnTo>
                    <a:pt x="275094" y="1064317"/>
                  </a:lnTo>
                  <a:lnTo>
                    <a:pt x="238218" y="1040492"/>
                  </a:lnTo>
                  <a:lnTo>
                    <a:pt x="203379" y="1013639"/>
                  </a:lnTo>
                  <a:lnTo>
                    <a:pt x="170734" y="983927"/>
                  </a:lnTo>
                  <a:lnTo>
                    <a:pt x="140443" y="951528"/>
                  </a:lnTo>
                  <a:lnTo>
                    <a:pt x="112664" y="916611"/>
                  </a:lnTo>
                  <a:lnTo>
                    <a:pt x="87558" y="879347"/>
                  </a:lnTo>
                  <a:lnTo>
                    <a:pt x="65283" y="839906"/>
                  </a:lnTo>
                  <a:lnTo>
                    <a:pt x="45998" y="798457"/>
                  </a:lnTo>
                  <a:lnTo>
                    <a:pt x="29863" y="755172"/>
                  </a:lnTo>
                  <a:lnTo>
                    <a:pt x="17036" y="710220"/>
                  </a:lnTo>
                  <a:lnTo>
                    <a:pt x="7678" y="663772"/>
                  </a:lnTo>
                  <a:lnTo>
                    <a:pt x="1946" y="615998"/>
                  </a:lnTo>
                  <a:lnTo>
                    <a:pt x="0" y="567067"/>
                  </a:lnTo>
                  <a:lnTo>
                    <a:pt x="1946" y="518139"/>
                  </a:lnTo>
                  <a:lnTo>
                    <a:pt x="7678" y="470366"/>
                  </a:lnTo>
                  <a:lnTo>
                    <a:pt x="17036" y="423919"/>
                  </a:lnTo>
                  <a:lnTo>
                    <a:pt x="29863" y="378968"/>
                  </a:lnTo>
                  <a:lnTo>
                    <a:pt x="45998" y="335684"/>
                  </a:lnTo>
                  <a:lnTo>
                    <a:pt x="65283" y="294236"/>
                  </a:lnTo>
                  <a:lnTo>
                    <a:pt x="87558" y="254795"/>
                  </a:lnTo>
                  <a:lnTo>
                    <a:pt x="112664" y="217531"/>
                  </a:lnTo>
                  <a:lnTo>
                    <a:pt x="140443" y="182615"/>
                  </a:lnTo>
                  <a:lnTo>
                    <a:pt x="170734" y="150216"/>
                  </a:lnTo>
                  <a:lnTo>
                    <a:pt x="203379" y="120505"/>
                  </a:lnTo>
                  <a:lnTo>
                    <a:pt x="238218" y="93651"/>
                  </a:lnTo>
                  <a:lnTo>
                    <a:pt x="275094" y="69826"/>
                  </a:lnTo>
                  <a:lnTo>
                    <a:pt x="313845" y="49200"/>
                  </a:lnTo>
                  <a:lnTo>
                    <a:pt x="354314" y="31941"/>
                  </a:lnTo>
                  <a:lnTo>
                    <a:pt x="396341" y="18222"/>
                  </a:lnTo>
                  <a:lnTo>
                    <a:pt x="439767" y="8212"/>
                  </a:lnTo>
                  <a:lnTo>
                    <a:pt x="484432" y="2081"/>
                  </a:lnTo>
                  <a:lnTo>
                    <a:pt x="530179" y="0"/>
                  </a:lnTo>
                  <a:close/>
                </a:path>
                <a:path w="3210559" h="3442335">
                  <a:moveTo>
                    <a:pt x="1157204" y="1608728"/>
                  </a:moveTo>
                  <a:lnTo>
                    <a:pt x="1202950" y="1610809"/>
                  </a:lnTo>
                  <a:lnTo>
                    <a:pt x="1247616" y="1616940"/>
                  </a:lnTo>
                  <a:lnTo>
                    <a:pt x="1291041" y="1626950"/>
                  </a:lnTo>
                  <a:lnTo>
                    <a:pt x="1333068" y="1640670"/>
                  </a:lnTo>
                  <a:lnTo>
                    <a:pt x="1373537" y="1657928"/>
                  </a:lnTo>
                  <a:lnTo>
                    <a:pt x="1412288" y="1678555"/>
                  </a:lnTo>
                  <a:lnTo>
                    <a:pt x="1449163" y="1702380"/>
                  </a:lnTo>
                  <a:lnTo>
                    <a:pt x="1484003" y="1729234"/>
                  </a:lnTo>
                  <a:lnTo>
                    <a:pt x="1516648" y="1758945"/>
                  </a:lnTo>
                  <a:lnTo>
                    <a:pt x="1546939" y="1791344"/>
                  </a:lnTo>
                  <a:lnTo>
                    <a:pt x="1574718" y="1826261"/>
                  </a:lnTo>
                  <a:lnTo>
                    <a:pt x="1599824" y="1863525"/>
                  </a:lnTo>
                  <a:lnTo>
                    <a:pt x="1622099" y="1902966"/>
                  </a:lnTo>
                  <a:lnTo>
                    <a:pt x="1641384" y="1944414"/>
                  </a:lnTo>
                  <a:lnTo>
                    <a:pt x="1657520" y="1987699"/>
                  </a:lnTo>
                  <a:lnTo>
                    <a:pt x="1670346" y="2032650"/>
                  </a:lnTo>
                  <a:lnTo>
                    <a:pt x="1679706" y="2079098"/>
                  </a:lnTo>
                  <a:lnTo>
                    <a:pt x="1685438" y="2126871"/>
                  </a:lnTo>
                  <a:lnTo>
                    <a:pt x="1687384" y="2175800"/>
                  </a:lnTo>
                  <a:lnTo>
                    <a:pt x="1685438" y="2224730"/>
                  </a:lnTo>
                  <a:lnTo>
                    <a:pt x="1679706" y="2272504"/>
                  </a:lnTo>
                  <a:lnTo>
                    <a:pt x="1670346" y="2318951"/>
                  </a:lnTo>
                  <a:lnTo>
                    <a:pt x="1657520" y="2363903"/>
                  </a:lnTo>
                  <a:lnTo>
                    <a:pt x="1641384" y="2407188"/>
                  </a:lnTo>
                  <a:lnTo>
                    <a:pt x="1622099" y="2448636"/>
                  </a:lnTo>
                  <a:lnTo>
                    <a:pt x="1599824" y="2488078"/>
                  </a:lnTo>
                  <a:lnTo>
                    <a:pt x="1574718" y="2525342"/>
                  </a:lnTo>
                  <a:lnTo>
                    <a:pt x="1546939" y="2560259"/>
                  </a:lnTo>
                  <a:lnTo>
                    <a:pt x="1516648" y="2592658"/>
                  </a:lnTo>
                  <a:lnTo>
                    <a:pt x="1484003" y="2622369"/>
                  </a:lnTo>
                  <a:lnTo>
                    <a:pt x="1449163" y="2649223"/>
                  </a:lnTo>
                  <a:lnTo>
                    <a:pt x="1412288" y="2673048"/>
                  </a:lnTo>
                  <a:lnTo>
                    <a:pt x="1373537" y="2693675"/>
                  </a:lnTo>
                  <a:lnTo>
                    <a:pt x="1333068" y="2710933"/>
                  </a:lnTo>
                  <a:lnTo>
                    <a:pt x="1291041" y="2724653"/>
                  </a:lnTo>
                  <a:lnTo>
                    <a:pt x="1247616" y="2734663"/>
                  </a:lnTo>
                  <a:lnTo>
                    <a:pt x="1202950" y="2740794"/>
                  </a:lnTo>
                  <a:lnTo>
                    <a:pt x="1157204" y="2742876"/>
                  </a:lnTo>
                  <a:lnTo>
                    <a:pt x="1111459" y="2740794"/>
                  </a:lnTo>
                  <a:lnTo>
                    <a:pt x="1066793" y="2734663"/>
                  </a:lnTo>
                  <a:lnTo>
                    <a:pt x="1023368" y="2724653"/>
                  </a:lnTo>
                  <a:lnTo>
                    <a:pt x="981341" y="2710933"/>
                  </a:lnTo>
                  <a:lnTo>
                    <a:pt x="940872" y="2693675"/>
                  </a:lnTo>
                  <a:lnTo>
                    <a:pt x="902121" y="2673048"/>
                  </a:lnTo>
                  <a:lnTo>
                    <a:pt x="865246" y="2649223"/>
                  </a:lnTo>
                  <a:lnTo>
                    <a:pt x="830406" y="2622369"/>
                  </a:lnTo>
                  <a:lnTo>
                    <a:pt x="797761" y="2592658"/>
                  </a:lnTo>
                  <a:lnTo>
                    <a:pt x="767470" y="2560259"/>
                  </a:lnTo>
                  <a:lnTo>
                    <a:pt x="739691" y="2525342"/>
                  </a:lnTo>
                  <a:lnTo>
                    <a:pt x="714585" y="2488078"/>
                  </a:lnTo>
                  <a:lnTo>
                    <a:pt x="692310" y="2448636"/>
                  </a:lnTo>
                  <a:lnTo>
                    <a:pt x="673025" y="2407188"/>
                  </a:lnTo>
                  <a:lnTo>
                    <a:pt x="656889" y="2363903"/>
                  </a:lnTo>
                  <a:lnTo>
                    <a:pt x="644062" y="2318951"/>
                  </a:lnTo>
                  <a:lnTo>
                    <a:pt x="634703" y="2272504"/>
                  </a:lnTo>
                  <a:lnTo>
                    <a:pt x="628971" y="2224730"/>
                  </a:lnTo>
                  <a:lnTo>
                    <a:pt x="627025" y="2175800"/>
                  </a:lnTo>
                  <a:lnTo>
                    <a:pt x="628971" y="2126871"/>
                  </a:lnTo>
                  <a:lnTo>
                    <a:pt x="634703" y="2079098"/>
                  </a:lnTo>
                  <a:lnTo>
                    <a:pt x="644062" y="2032650"/>
                  </a:lnTo>
                  <a:lnTo>
                    <a:pt x="656889" y="1987699"/>
                  </a:lnTo>
                  <a:lnTo>
                    <a:pt x="673025" y="1944414"/>
                  </a:lnTo>
                  <a:lnTo>
                    <a:pt x="692310" y="1902966"/>
                  </a:lnTo>
                  <a:lnTo>
                    <a:pt x="714585" y="1863525"/>
                  </a:lnTo>
                  <a:lnTo>
                    <a:pt x="739691" y="1826261"/>
                  </a:lnTo>
                  <a:lnTo>
                    <a:pt x="767470" y="1791344"/>
                  </a:lnTo>
                  <a:lnTo>
                    <a:pt x="797761" y="1758945"/>
                  </a:lnTo>
                  <a:lnTo>
                    <a:pt x="830406" y="1729234"/>
                  </a:lnTo>
                  <a:lnTo>
                    <a:pt x="865246" y="1702380"/>
                  </a:lnTo>
                  <a:lnTo>
                    <a:pt x="902121" y="1678555"/>
                  </a:lnTo>
                  <a:lnTo>
                    <a:pt x="940872" y="1657928"/>
                  </a:lnTo>
                  <a:lnTo>
                    <a:pt x="981341" y="1640670"/>
                  </a:lnTo>
                  <a:lnTo>
                    <a:pt x="1023368" y="1626950"/>
                  </a:lnTo>
                  <a:lnTo>
                    <a:pt x="1066793" y="1616940"/>
                  </a:lnTo>
                  <a:lnTo>
                    <a:pt x="1111459" y="1610809"/>
                  </a:lnTo>
                  <a:lnTo>
                    <a:pt x="1157204" y="1608728"/>
                  </a:lnTo>
                  <a:close/>
                </a:path>
                <a:path w="3210559" h="3442335">
                  <a:moveTo>
                    <a:pt x="2679879" y="2307584"/>
                  </a:moveTo>
                  <a:lnTo>
                    <a:pt x="2725624" y="2309666"/>
                  </a:lnTo>
                  <a:lnTo>
                    <a:pt x="2770289" y="2315797"/>
                  </a:lnTo>
                  <a:lnTo>
                    <a:pt x="2813714" y="2325807"/>
                  </a:lnTo>
                  <a:lnTo>
                    <a:pt x="2855740" y="2339526"/>
                  </a:lnTo>
                  <a:lnTo>
                    <a:pt x="2896208" y="2356784"/>
                  </a:lnTo>
                  <a:lnTo>
                    <a:pt x="2934960" y="2377411"/>
                  </a:lnTo>
                  <a:lnTo>
                    <a:pt x="2971834" y="2401236"/>
                  </a:lnTo>
                  <a:lnTo>
                    <a:pt x="3006674" y="2428089"/>
                  </a:lnTo>
                  <a:lnTo>
                    <a:pt x="3039319" y="2457801"/>
                  </a:lnTo>
                  <a:lnTo>
                    <a:pt x="3069610" y="2490200"/>
                  </a:lnTo>
                  <a:lnTo>
                    <a:pt x="3097388" y="2525116"/>
                  </a:lnTo>
                  <a:lnTo>
                    <a:pt x="3122495" y="2562380"/>
                  </a:lnTo>
                  <a:lnTo>
                    <a:pt x="3144770" y="2601821"/>
                  </a:lnTo>
                  <a:lnTo>
                    <a:pt x="3164055" y="2643270"/>
                  </a:lnTo>
                  <a:lnTo>
                    <a:pt x="3180190" y="2686554"/>
                  </a:lnTo>
                  <a:lnTo>
                    <a:pt x="3193017" y="2731506"/>
                  </a:lnTo>
                  <a:lnTo>
                    <a:pt x="3202376" y="2777954"/>
                  </a:lnTo>
                  <a:lnTo>
                    <a:pt x="3208108" y="2825727"/>
                  </a:lnTo>
                  <a:lnTo>
                    <a:pt x="3210054" y="2874657"/>
                  </a:lnTo>
                  <a:lnTo>
                    <a:pt x="3208108" y="2923586"/>
                  </a:lnTo>
                  <a:lnTo>
                    <a:pt x="3202376" y="2971360"/>
                  </a:lnTo>
                  <a:lnTo>
                    <a:pt x="3193017" y="3017807"/>
                  </a:lnTo>
                  <a:lnTo>
                    <a:pt x="3180190" y="3062758"/>
                  </a:lnTo>
                  <a:lnTo>
                    <a:pt x="3164055" y="3106043"/>
                  </a:lnTo>
                  <a:lnTo>
                    <a:pt x="3144770" y="3147491"/>
                  </a:lnTo>
                  <a:lnTo>
                    <a:pt x="3122495" y="3186932"/>
                  </a:lnTo>
                  <a:lnTo>
                    <a:pt x="3097388" y="3224196"/>
                  </a:lnTo>
                  <a:lnTo>
                    <a:pt x="3069610" y="3259113"/>
                  </a:lnTo>
                  <a:lnTo>
                    <a:pt x="3039319" y="3291512"/>
                  </a:lnTo>
                  <a:lnTo>
                    <a:pt x="3006674" y="3321223"/>
                  </a:lnTo>
                  <a:lnTo>
                    <a:pt x="2971834" y="3348077"/>
                  </a:lnTo>
                  <a:lnTo>
                    <a:pt x="2934960" y="3371902"/>
                  </a:lnTo>
                  <a:lnTo>
                    <a:pt x="2896208" y="3392529"/>
                  </a:lnTo>
                  <a:lnTo>
                    <a:pt x="2855740" y="3409787"/>
                  </a:lnTo>
                  <a:lnTo>
                    <a:pt x="2813714" y="3423506"/>
                  </a:lnTo>
                  <a:lnTo>
                    <a:pt x="2770289" y="3433516"/>
                  </a:lnTo>
                  <a:lnTo>
                    <a:pt x="2725624" y="3439647"/>
                  </a:lnTo>
                  <a:lnTo>
                    <a:pt x="2679879" y="3441729"/>
                  </a:lnTo>
                  <a:lnTo>
                    <a:pt x="2634132" y="3439647"/>
                  </a:lnTo>
                  <a:lnTo>
                    <a:pt x="2589467" y="3433516"/>
                  </a:lnTo>
                  <a:lnTo>
                    <a:pt x="2546041" y="3423506"/>
                  </a:lnTo>
                  <a:lnTo>
                    <a:pt x="2504014" y="3409787"/>
                  </a:lnTo>
                  <a:lnTo>
                    <a:pt x="2463545" y="3392529"/>
                  </a:lnTo>
                  <a:lnTo>
                    <a:pt x="2424794" y="3371902"/>
                  </a:lnTo>
                  <a:lnTo>
                    <a:pt x="2387919" y="3348077"/>
                  </a:lnTo>
                  <a:lnTo>
                    <a:pt x="2353079" y="3321223"/>
                  </a:lnTo>
                  <a:lnTo>
                    <a:pt x="2320434" y="3291512"/>
                  </a:lnTo>
                  <a:lnTo>
                    <a:pt x="2290143" y="3259113"/>
                  </a:lnTo>
                  <a:lnTo>
                    <a:pt x="2262364" y="3224196"/>
                  </a:lnTo>
                  <a:lnTo>
                    <a:pt x="2237258" y="3186932"/>
                  </a:lnTo>
                  <a:lnTo>
                    <a:pt x="2214983" y="3147491"/>
                  </a:lnTo>
                  <a:lnTo>
                    <a:pt x="2195698" y="3106043"/>
                  </a:lnTo>
                  <a:lnTo>
                    <a:pt x="2179563" y="3062758"/>
                  </a:lnTo>
                  <a:lnTo>
                    <a:pt x="2166736" y="3017807"/>
                  </a:lnTo>
                  <a:lnTo>
                    <a:pt x="2157377" y="2971360"/>
                  </a:lnTo>
                  <a:lnTo>
                    <a:pt x="2151645" y="2923586"/>
                  </a:lnTo>
                  <a:lnTo>
                    <a:pt x="2149699" y="2874657"/>
                  </a:lnTo>
                  <a:lnTo>
                    <a:pt x="2151645" y="2825727"/>
                  </a:lnTo>
                  <a:lnTo>
                    <a:pt x="2157377" y="2777954"/>
                  </a:lnTo>
                  <a:lnTo>
                    <a:pt x="2166736" y="2731506"/>
                  </a:lnTo>
                  <a:lnTo>
                    <a:pt x="2179563" y="2686554"/>
                  </a:lnTo>
                  <a:lnTo>
                    <a:pt x="2195698" y="2643270"/>
                  </a:lnTo>
                  <a:lnTo>
                    <a:pt x="2214983" y="2601821"/>
                  </a:lnTo>
                  <a:lnTo>
                    <a:pt x="2237258" y="2562380"/>
                  </a:lnTo>
                  <a:lnTo>
                    <a:pt x="2262364" y="2525116"/>
                  </a:lnTo>
                  <a:lnTo>
                    <a:pt x="2290143" y="2490200"/>
                  </a:lnTo>
                  <a:lnTo>
                    <a:pt x="2320434" y="2457801"/>
                  </a:lnTo>
                  <a:lnTo>
                    <a:pt x="2353079" y="2428089"/>
                  </a:lnTo>
                  <a:lnTo>
                    <a:pt x="2387919" y="2401236"/>
                  </a:lnTo>
                  <a:lnTo>
                    <a:pt x="2424794" y="2377411"/>
                  </a:lnTo>
                  <a:lnTo>
                    <a:pt x="2463545" y="2356784"/>
                  </a:lnTo>
                  <a:lnTo>
                    <a:pt x="2504014" y="2339526"/>
                  </a:lnTo>
                  <a:lnTo>
                    <a:pt x="2546041" y="2325807"/>
                  </a:lnTo>
                  <a:lnTo>
                    <a:pt x="2589467" y="2315797"/>
                  </a:lnTo>
                  <a:lnTo>
                    <a:pt x="2634132" y="2309666"/>
                  </a:lnTo>
                  <a:lnTo>
                    <a:pt x="2679879" y="2307584"/>
                  </a:lnTo>
                  <a:close/>
                </a:path>
              </a:pathLst>
            </a:custGeom>
            <a:ln w="2540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393984" y="1442826"/>
              <a:ext cx="1256030" cy="2372995"/>
            </a:xfrm>
            <a:custGeom>
              <a:avLst/>
              <a:gdLst/>
              <a:ahLst/>
              <a:cxnLst/>
              <a:rect l="l" t="t" r="r" b="b"/>
              <a:pathLst>
                <a:path w="1256029" h="2372995">
                  <a:moveTo>
                    <a:pt x="472084" y="1599641"/>
                  </a:moveTo>
                  <a:lnTo>
                    <a:pt x="470128" y="1590751"/>
                  </a:lnTo>
                  <a:lnTo>
                    <a:pt x="463334" y="1575511"/>
                  </a:lnTo>
                  <a:lnTo>
                    <a:pt x="458076" y="1561541"/>
                  </a:lnTo>
                  <a:lnTo>
                    <a:pt x="455409" y="1555191"/>
                  </a:lnTo>
                  <a:lnTo>
                    <a:pt x="430530" y="1495501"/>
                  </a:lnTo>
                  <a:lnTo>
                    <a:pt x="428637" y="1491691"/>
                  </a:lnTo>
                  <a:lnTo>
                    <a:pt x="427228" y="1487881"/>
                  </a:lnTo>
                  <a:lnTo>
                    <a:pt x="422275" y="1484071"/>
                  </a:lnTo>
                  <a:lnTo>
                    <a:pt x="420116" y="1484071"/>
                  </a:lnTo>
                  <a:lnTo>
                    <a:pt x="410311" y="1481531"/>
                  </a:lnTo>
                  <a:lnTo>
                    <a:pt x="407428" y="1486611"/>
                  </a:lnTo>
                  <a:lnTo>
                    <a:pt x="400786" y="1490421"/>
                  </a:lnTo>
                  <a:lnTo>
                    <a:pt x="399999" y="1491691"/>
                  </a:lnTo>
                  <a:lnTo>
                    <a:pt x="398627" y="1491691"/>
                  </a:lnTo>
                  <a:lnTo>
                    <a:pt x="385800" y="1499311"/>
                  </a:lnTo>
                  <a:lnTo>
                    <a:pt x="375183" y="1503121"/>
                  </a:lnTo>
                  <a:lnTo>
                    <a:pt x="364083" y="1505661"/>
                  </a:lnTo>
                  <a:lnTo>
                    <a:pt x="346710" y="1508201"/>
                  </a:lnTo>
                  <a:lnTo>
                    <a:pt x="342569" y="1508201"/>
                  </a:lnTo>
                  <a:lnTo>
                    <a:pt x="336245" y="1509471"/>
                  </a:lnTo>
                  <a:lnTo>
                    <a:pt x="332765" y="1510741"/>
                  </a:lnTo>
                  <a:lnTo>
                    <a:pt x="329412" y="1510741"/>
                  </a:lnTo>
                  <a:lnTo>
                    <a:pt x="311785" y="1515821"/>
                  </a:lnTo>
                  <a:lnTo>
                    <a:pt x="278853" y="1534871"/>
                  </a:lnTo>
                  <a:lnTo>
                    <a:pt x="274764" y="1538681"/>
                  </a:lnTo>
                  <a:lnTo>
                    <a:pt x="272834" y="1541221"/>
                  </a:lnTo>
                  <a:lnTo>
                    <a:pt x="271843" y="1543761"/>
                  </a:lnTo>
                  <a:lnTo>
                    <a:pt x="271843" y="1552651"/>
                  </a:lnTo>
                  <a:lnTo>
                    <a:pt x="273329" y="1555191"/>
                  </a:lnTo>
                  <a:lnTo>
                    <a:pt x="276440" y="1562811"/>
                  </a:lnTo>
                  <a:lnTo>
                    <a:pt x="277837" y="1566621"/>
                  </a:lnTo>
                  <a:lnTo>
                    <a:pt x="281927" y="1575511"/>
                  </a:lnTo>
                  <a:lnTo>
                    <a:pt x="284924" y="1583131"/>
                  </a:lnTo>
                  <a:lnTo>
                    <a:pt x="287591" y="1589481"/>
                  </a:lnTo>
                  <a:lnTo>
                    <a:pt x="290753" y="1597101"/>
                  </a:lnTo>
                  <a:lnTo>
                    <a:pt x="297141" y="1612341"/>
                  </a:lnTo>
                  <a:lnTo>
                    <a:pt x="300266" y="1619961"/>
                  </a:lnTo>
                  <a:lnTo>
                    <a:pt x="301574" y="1622501"/>
                  </a:lnTo>
                  <a:lnTo>
                    <a:pt x="303009" y="1626311"/>
                  </a:lnTo>
                  <a:lnTo>
                    <a:pt x="304520" y="1628851"/>
                  </a:lnTo>
                  <a:lnTo>
                    <a:pt x="308927" y="1639011"/>
                  </a:lnTo>
                  <a:lnTo>
                    <a:pt x="313067" y="1649171"/>
                  </a:lnTo>
                  <a:lnTo>
                    <a:pt x="317182" y="1659331"/>
                  </a:lnTo>
                  <a:lnTo>
                    <a:pt x="321462" y="1669491"/>
                  </a:lnTo>
                  <a:lnTo>
                    <a:pt x="324358" y="1675841"/>
                  </a:lnTo>
                  <a:lnTo>
                    <a:pt x="327215" y="1683461"/>
                  </a:lnTo>
                  <a:lnTo>
                    <a:pt x="329895" y="1689811"/>
                  </a:lnTo>
                  <a:lnTo>
                    <a:pt x="338391" y="1710131"/>
                  </a:lnTo>
                  <a:lnTo>
                    <a:pt x="343649" y="1722831"/>
                  </a:lnTo>
                  <a:lnTo>
                    <a:pt x="346824" y="1729181"/>
                  </a:lnTo>
                  <a:lnTo>
                    <a:pt x="348475" y="1732991"/>
                  </a:lnTo>
                  <a:lnTo>
                    <a:pt x="349694" y="1736801"/>
                  </a:lnTo>
                  <a:lnTo>
                    <a:pt x="353352" y="1745691"/>
                  </a:lnTo>
                  <a:lnTo>
                    <a:pt x="354304" y="1744421"/>
                  </a:lnTo>
                  <a:lnTo>
                    <a:pt x="348767" y="1757121"/>
                  </a:lnTo>
                  <a:lnTo>
                    <a:pt x="345655" y="1763471"/>
                  </a:lnTo>
                  <a:lnTo>
                    <a:pt x="342963" y="1769821"/>
                  </a:lnTo>
                  <a:lnTo>
                    <a:pt x="334225" y="1790141"/>
                  </a:lnTo>
                  <a:lnTo>
                    <a:pt x="331076" y="1796491"/>
                  </a:lnTo>
                  <a:lnTo>
                    <a:pt x="328637" y="1802841"/>
                  </a:lnTo>
                  <a:lnTo>
                    <a:pt x="323405" y="1814334"/>
                  </a:lnTo>
                  <a:lnTo>
                    <a:pt x="323723" y="1814271"/>
                  </a:lnTo>
                  <a:lnTo>
                    <a:pt x="322859" y="1815541"/>
                  </a:lnTo>
                  <a:lnTo>
                    <a:pt x="323405" y="1814334"/>
                  </a:lnTo>
                  <a:lnTo>
                    <a:pt x="317754" y="1815541"/>
                  </a:lnTo>
                  <a:lnTo>
                    <a:pt x="307200" y="1819351"/>
                  </a:lnTo>
                  <a:lnTo>
                    <a:pt x="296621" y="1821891"/>
                  </a:lnTo>
                  <a:lnTo>
                    <a:pt x="286042" y="1825701"/>
                  </a:lnTo>
                  <a:lnTo>
                    <a:pt x="275450" y="1828241"/>
                  </a:lnTo>
                  <a:lnTo>
                    <a:pt x="270725" y="1830781"/>
                  </a:lnTo>
                  <a:lnTo>
                    <a:pt x="267512" y="1832051"/>
                  </a:lnTo>
                  <a:lnTo>
                    <a:pt x="262178" y="1832051"/>
                  </a:lnTo>
                  <a:lnTo>
                    <a:pt x="257162" y="1830781"/>
                  </a:lnTo>
                  <a:lnTo>
                    <a:pt x="242049" y="1828241"/>
                  </a:lnTo>
                  <a:lnTo>
                    <a:pt x="236410" y="1825701"/>
                  </a:lnTo>
                  <a:lnTo>
                    <a:pt x="230378" y="1825701"/>
                  </a:lnTo>
                  <a:lnTo>
                    <a:pt x="221932" y="1823161"/>
                  </a:lnTo>
                  <a:lnTo>
                    <a:pt x="216027" y="1821891"/>
                  </a:lnTo>
                  <a:lnTo>
                    <a:pt x="203327" y="1819351"/>
                  </a:lnTo>
                  <a:lnTo>
                    <a:pt x="196151" y="1818081"/>
                  </a:lnTo>
                  <a:lnTo>
                    <a:pt x="181432" y="1818081"/>
                  </a:lnTo>
                  <a:lnTo>
                    <a:pt x="165836" y="1823161"/>
                  </a:lnTo>
                  <a:lnTo>
                    <a:pt x="159156" y="1825701"/>
                  </a:lnTo>
                  <a:lnTo>
                    <a:pt x="155041" y="1828241"/>
                  </a:lnTo>
                  <a:lnTo>
                    <a:pt x="150939" y="1829511"/>
                  </a:lnTo>
                  <a:lnTo>
                    <a:pt x="144843" y="1833321"/>
                  </a:lnTo>
                  <a:lnTo>
                    <a:pt x="142417" y="1834591"/>
                  </a:lnTo>
                  <a:lnTo>
                    <a:pt x="140436" y="1835861"/>
                  </a:lnTo>
                  <a:lnTo>
                    <a:pt x="97269" y="1858721"/>
                  </a:lnTo>
                  <a:lnTo>
                    <a:pt x="73558" y="1920951"/>
                  </a:lnTo>
                  <a:lnTo>
                    <a:pt x="72504" y="1923491"/>
                  </a:lnTo>
                  <a:lnTo>
                    <a:pt x="68237" y="1941271"/>
                  </a:lnTo>
                  <a:lnTo>
                    <a:pt x="65798" y="1950161"/>
                  </a:lnTo>
                  <a:lnTo>
                    <a:pt x="66573" y="1955241"/>
                  </a:lnTo>
                  <a:lnTo>
                    <a:pt x="91922" y="1976831"/>
                  </a:lnTo>
                  <a:lnTo>
                    <a:pt x="101536" y="1975561"/>
                  </a:lnTo>
                  <a:lnTo>
                    <a:pt x="109372" y="1970481"/>
                  </a:lnTo>
                  <a:lnTo>
                    <a:pt x="115150" y="1962861"/>
                  </a:lnTo>
                  <a:lnTo>
                    <a:pt x="118643" y="1953971"/>
                  </a:lnTo>
                  <a:lnTo>
                    <a:pt x="125234" y="1929841"/>
                  </a:lnTo>
                  <a:lnTo>
                    <a:pt x="126771" y="1924761"/>
                  </a:lnTo>
                  <a:lnTo>
                    <a:pt x="128028" y="1918411"/>
                  </a:lnTo>
                  <a:lnTo>
                    <a:pt x="130517" y="1909521"/>
                  </a:lnTo>
                  <a:lnTo>
                    <a:pt x="131305" y="1905711"/>
                  </a:lnTo>
                  <a:lnTo>
                    <a:pt x="133375" y="1900631"/>
                  </a:lnTo>
                  <a:lnTo>
                    <a:pt x="134264" y="1900631"/>
                  </a:lnTo>
                  <a:lnTo>
                    <a:pt x="140792" y="1896821"/>
                  </a:lnTo>
                  <a:lnTo>
                    <a:pt x="149415" y="1893011"/>
                  </a:lnTo>
                  <a:lnTo>
                    <a:pt x="157708" y="1887931"/>
                  </a:lnTo>
                  <a:lnTo>
                    <a:pt x="161785" y="1886661"/>
                  </a:lnTo>
                  <a:lnTo>
                    <a:pt x="161150" y="1895551"/>
                  </a:lnTo>
                  <a:lnTo>
                    <a:pt x="160909" y="1898091"/>
                  </a:lnTo>
                  <a:lnTo>
                    <a:pt x="160489" y="1900631"/>
                  </a:lnTo>
                  <a:lnTo>
                    <a:pt x="159499" y="1909521"/>
                  </a:lnTo>
                  <a:lnTo>
                    <a:pt x="159207" y="1914601"/>
                  </a:lnTo>
                  <a:lnTo>
                    <a:pt x="158102" y="1927301"/>
                  </a:lnTo>
                  <a:lnTo>
                    <a:pt x="157238" y="1932381"/>
                  </a:lnTo>
                  <a:lnTo>
                    <a:pt x="155854" y="1950161"/>
                  </a:lnTo>
                  <a:lnTo>
                    <a:pt x="155130" y="1955241"/>
                  </a:lnTo>
                  <a:lnTo>
                    <a:pt x="152704" y="1981911"/>
                  </a:lnTo>
                  <a:lnTo>
                    <a:pt x="151638" y="1990801"/>
                  </a:lnTo>
                  <a:lnTo>
                    <a:pt x="164947" y="2028901"/>
                  </a:lnTo>
                  <a:lnTo>
                    <a:pt x="181394" y="2035251"/>
                  </a:lnTo>
                  <a:lnTo>
                    <a:pt x="187502" y="2037791"/>
                  </a:lnTo>
                  <a:lnTo>
                    <a:pt x="200875" y="2042871"/>
                  </a:lnTo>
                  <a:lnTo>
                    <a:pt x="203161" y="2042871"/>
                  </a:lnTo>
                  <a:lnTo>
                    <a:pt x="205536" y="2044141"/>
                  </a:lnTo>
                  <a:lnTo>
                    <a:pt x="208064" y="2045411"/>
                  </a:lnTo>
                  <a:lnTo>
                    <a:pt x="255943" y="2060651"/>
                  </a:lnTo>
                  <a:lnTo>
                    <a:pt x="257924" y="2061921"/>
                  </a:lnTo>
                  <a:lnTo>
                    <a:pt x="261213" y="2061921"/>
                  </a:lnTo>
                  <a:lnTo>
                    <a:pt x="262648" y="2063191"/>
                  </a:lnTo>
                  <a:lnTo>
                    <a:pt x="262915" y="2126691"/>
                  </a:lnTo>
                  <a:lnTo>
                    <a:pt x="263055" y="2139391"/>
                  </a:lnTo>
                  <a:lnTo>
                    <a:pt x="263321" y="2147011"/>
                  </a:lnTo>
                  <a:lnTo>
                    <a:pt x="327939" y="2147011"/>
                  </a:lnTo>
                  <a:lnTo>
                    <a:pt x="328142" y="2139391"/>
                  </a:lnTo>
                  <a:lnTo>
                    <a:pt x="327952" y="2125421"/>
                  </a:lnTo>
                  <a:lnTo>
                    <a:pt x="327406" y="2102561"/>
                  </a:lnTo>
                  <a:lnTo>
                    <a:pt x="326758" y="2055571"/>
                  </a:lnTo>
                  <a:lnTo>
                    <a:pt x="312572" y="2008581"/>
                  </a:lnTo>
                  <a:lnTo>
                    <a:pt x="281228" y="1997151"/>
                  </a:lnTo>
                  <a:lnTo>
                    <a:pt x="277393" y="1994611"/>
                  </a:lnTo>
                  <a:lnTo>
                    <a:pt x="273634" y="1994611"/>
                  </a:lnTo>
                  <a:lnTo>
                    <a:pt x="264642" y="1990801"/>
                  </a:lnTo>
                  <a:lnTo>
                    <a:pt x="258787" y="1989531"/>
                  </a:lnTo>
                  <a:lnTo>
                    <a:pt x="251472" y="1986991"/>
                  </a:lnTo>
                  <a:lnTo>
                    <a:pt x="249529" y="1985721"/>
                  </a:lnTo>
                  <a:lnTo>
                    <a:pt x="247586" y="1985721"/>
                  </a:lnTo>
                  <a:lnTo>
                    <a:pt x="248615" y="1981911"/>
                  </a:lnTo>
                  <a:lnTo>
                    <a:pt x="249161" y="1976831"/>
                  </a:lnTo>
                  <a:lnTo>
                    <a:pt x="251129" y="1969211"/>
                  </a:lnTo>
                  <a:lnTo>
                    <a:pt x="260692" y="1923491"/>
                  </a:lnTo>
                  <a:lnTo>
                    <a:pt x="261620" y="1919681"/>
                  </a:lnTo>
                  <a:lnTo>
                    <a:pt x="262382" y="1915871"/>
                  </a:lnTo>
                  <a:lnTo>
                    <a:pt x="263321" y="1912061"/>
                  </a:lnTo>
                  <a:lnTo>
                    <a:pt x="267322" y="1893011"/>
                  </a:lnTo>
                  <a:lnTo>
                    <a:pt x="267944" y="1890471"/>
                  </a:lnTo>
                  <a:lnTo>
                    <a:pt x="268986" y="1887931"/>
                  </a:lnTo>
                  <a:lnTo>
                    <a:pt x="271564" y="1886661"/>
                  </a:lnTo>
                  <a:lnTo>
                    <a:pt x="277241" y="1885391"/>
                  </a:lnTo>
                  <a:lnTo>
                    <a:pt x="287566" y="1882851"/>
                  </a:lnTo>
                  <a:lnTo>
                    <a:pt x="340575" y="1867611"/>
                  </a:lnTo>
                  <a:lnTo>
                    <a:pt x="350126" y="1865071"/>
                  </a:lnTo>
                  <a:lnTo>
                    <a:pt x="356908" y="1861261"/>
                  </a:lnTo>
                  <a:lnTo>
                    <a:pt x="361962" y="1856181"/>
                  </a:lnTo>
                  <a:lnTo>
                    <a:pt x="366331" y="1847291"/>
                  </a:lnTo>
                  <a:lnTo>
                    <a:pt x="368795" y="1842211"/>
                  </a:lnTo>
                  <a:lnTo>
                    <a:pt x="372960" y="1832051"/>
                  </a:lnTo>
                  <a:lnTo>
                    <a:pt x="373481" y="1830781"/>
                  </a:lnTo>
                  <a:lnTo>
                    <a:pt x="378218" y="1820621"/>
                  </a:lnTo>
                  <a:lnTo>
                    <a:pt x="380847" y="1815541"/>
                  </a:lnTo>
                  <a:lnTo>
                    <a:pt x="382041" y="1819351"/>
                  </a:lnTo>
                  <a:lnTo>
                    <a:pt x="388226" y="1833321"/>
                  </a:lnTo>
                  <a:lnTo>
                    <a:pt x="391693" y="1843481"/>
                  </a:lnTo>
                  <a:lnTo>
                    <a:pt x="393446" y="1846021"/>
                  </a:lnTo>
                  <a:lnTo>
                    <a:pt x="399262" y="1851101"/>
                  </a:lnTo>
                  <a:lnTo>
                    <a:pt x="403948" y="1852371"/>
                  </a:lnTo>
                  <a:lnTo>
                    <a:pt x="408978" y="1851101"/>
                  </a:lnTo>
                  <a:lnTo>
                    <a:pt x="414362" y="1848561"/>
                  </a:lnTo>
                  <a:lnTo>
                    <a:pt x="417982" y="1843481"/>
                  </a:lnTo>
                  <a:lnTo>
                    <a:pt x="419519" y="1837131"/>
                  </a:lnTo>
                  <a:lnTo>
                    <a:pt x="418642" y="1830781"/>
                  </a:lnTo>
                  <a:lnTo>
                    <a:pt x="412305" y="1814271"/>
                  </a:lnTo>
                  <a:lnTo>
                    <a:pt x="409384" y="1806651"/>
                  </a:lnTo>
                  <a:lnTo>
                    <a:pt x="407060" y="1800301"/>
                  </a:lnTo>
                  <a:lnTo>
                    <a:pt x="404812" y="1795221"/>
                  </a:lnTo>
                  <a:lnTo>
                    <a:pt x="402551" y="1788871"/>
                  </a:lnTo>
                  <a:lnTo>
                    <a:pt x="400177" y="1782521"/>
                  </a:lnTo>
                  <a:lnTo>
                    <a:pt x="397344" y="1776171"/>
                  </a:lnTo>
                  <a:lnTo>
                    <a:pt x="398653" y="1776171"/>
                  </a:lnTo>
                  <a:lnTo>
                    <a:pt x="402221" y="1768551"/>
                  </a:lnTo>
                  <a:lnTo>
                    <a:pt x="405218" y="1760931"/>
                  </a:lnTo>
                  <a:lnTo>
                    <a:pt x="406158" y="1753311"/>
                  </a:lnTo>
                  <a:lnTo>
                    <a:pt x="405955" y="1748231"/>
                  </a:lnTo>
                  <a:lnTo>
                    <a:pt x="404749" y="1744421"/>
                  </a:lnTo>
                  <a:lnTo>
                    <a:pt x="403555" y="1740611"/>
                  </a:lnTo>
                  <a:lnTo>
                    <a:pt x="400494" y="1734261"/>
                  </a:lnTo>
                  <a:lnTo>
                    <a:pt x="391248" y="1725371"/>
                  </a:lnTo>
                  <a:lnTo>
                    <a:pt x="384911" y="1724101"/>
                  </a:lnTo>
                  <a:lnTo>
                    <a:pt x="375602" y="1724101"/>
                  </a:lnTo>
                  <a:lnTo>
                    <a:pt x="352653" y="1669491"/>
                  </a:lnTo>
                  <a:lnTo>
                    <a:pt x="346786" y="1656791"/>
                  </a:lnTo>
                  <a:lnTo>
                    <a:pt x="346849" y="1654251"/>
                  </a:lnTo>
                  <a:lnTo>
                    <a:pt x="354037" y="1650441"/>
                  </a:lnTo>
                  <a:lnTo>
                    <a:pt x="362699" y="1646631"/>
                  </a:lnTo>
                  <a:lnTo>
                    <a:pt x="371652" y="1644091"/>
                  </a:lnTo>
                  <a:lnTo>
                    <a:pt x="379691" y="1642821"/>
                  </a:lnTo>
                  <a:lnTo>
                    <a:pt x="408355" y="1637741"/>
                  </a:lnTo>
                  <a:lnTo>
                    <a:pt x="417652" y="1635201"/>
                  </a:lnTo>
                  <a:lnTo>
                    <a:pt x="426059" y="1633931"/>
                  </a:lnTo>
                  <a:lnTo>
                    <a:pt x="434238" y="1630121"/>
                  </a:lnTo>
                  <a:lnTo>
                    <a:pt x="442214" y="1627581"/>
                  </a:lnTo>
                  <a:lnTo>
                    <a:pt x="449948" y="1622501"/>
                  </a:lnTo>
                  <a:lnTo>
                    <a:pt x="454647" y="1619961"/>
                  </a:lnTo>
                  <a:lnTo>
                    <a:pt x="459066" y="1617421"/>
                  </a:lnTo>
                  <a:lnTo>
                    <a:pt x="463448" y="1613611"/>
                  </a:lnTo>
                  <a:lnTo>
                    <a:pt x="470382" y="1607261"/>
                  </a:lnTo>
                  <a:lnTo>
                    <a:pt x="472084" y="1599641"/>
                  </a:lnTo>
                  <a:close/>
                </a:path>
                <a:path w="1256029" h="2372995">
                  <a:moveTo>
                    <a:pt x="634377" y="2061591"/>
                  </a:moveTo>
                  <a:lnTo>
                    <a:pt x="533095" y="2043747"/>
                  </a:lnTo>
                  <a:lnTo>
                    <a:pt x="525487" y="2043366"/>
                  </a:lnTo>
                  <a:lnTo>
                    <a:pt x="499884" y="2067610"/>
                  </a:lnTo>
                  <a:lnTo>
                    <a:pt x="500049" y="2102700"/>
                  </a:lnTo>
                  <a:lnTo>
                    <a:pt x="499833" y="2112124"/>
                  </a:lnTo>
                  <a:lnTo>
                    <a:pt x="492086" y="2112556"/>
                  </a:lnTo>
                  <a:lnTo>
                    <a:pt x="483273" y="2112162"/>
                  </a:lnTo>
                  <a:lnTo>
                    <a:pt x="393077" y="2112162"/>
                  </a:lnTo>
                  <a:lnTo>
                    <a:pt x="365861" y="2136838"/>
                  </a:lnTo>
                  <a:lnTo>
                    <a:pt x="366001" y="2168893"/>
                  </a:lnTo>
                  <a:lnTo>
                    <a:pt x="365848" y="2180501"/>
                  </a:lnTo>
                  <a:lnTo>
                    <a:pt x="358686" y="2181174"/>
                  </a:lnTo>
                  <a:lnTo>
                    <a:pt x="348869" y="2180590"/>
                  </a:lnTo>
                  <a:lnTo>
                    <a:pt x="249986" y="2180590"/>
                  </a:lnTo>
                  <a:lnTo>
                    <a:pt x="231559" y="2210028"/>
                  </a:lnTo>
                  <a:lnTo>
                    <a:pt x="231838" y="2244052"/>
                  </a:lnTo>
                  <a:lnTo>
                    <a:pt x="231698" y="2248789"/>
                  </a:lnTo>
                  <a:lnTo>
                    <a:pt x="214655" y="2249005"/>
                  </a:lnTo>
                  <a:lnTo>
                    <a:pt x="119494" y="2248916"/>
                  </a:lnTo>
                  <a:lnTo>
                    <a:pt x="113030" y="2249576"/>
                  </a:lnTo>
                  <a:lnTo>
                    <a:pt x="107518" y="2251887"/>
                  </a:lnTo>
                  <a:lnTo>
                    <a:pt x="102336" y="2256802"/>
                  </a:lnTo>
                  <a:lnTo>
                    <a:pt x="98590" y="2261476"/>
                  </a:lnTo>
                  <a:lnTo>
                    <a:pt x="97904" y="2266950"/>
                  </a:lnTo>
                  <a:lnTo>
                    <a:pt x="98107" y="2322525"/>
                  </a:lnTo>
                  <a:lnTo>
                    <a:pt x="97840" y="2329269"/>
                  </a:lnTo>
                  <a:lnTo>
                    <a:pt x="25565" y="2329396"/>
                  </a:lnTo>
                  <a:lnTo>
                    <a:pt x="16891" y="2328684"/>
                  </a:lnTo>
                  <a:lnTo>
                    <a:pt x="7315" y="2333244"/>
                  </a:lnTo>
                  <a:lnTo>
                    <a:pt x="2717" y="2337879"/>
                  </a:lnTo>
                  <a:lnTo>
                    <a:pt x="1130" y="2343200"/>
                  </a:lnTo>
                  <a:lnTo>
                    <a:pt x="0" y="2353183"/>
                  </a:lnTo>
                  <a:lnTo>
                    <a:pt x="2463" y="2361895"/>
                  </a:lnTo>
                  <a:lnTo>
                    <a:pt x="7950" y="2368448"/>
                  </a:lnTo>
                  <a:lnTo>
                    <a:pt x="15900" y="2371953"/>
                  </a:lnTo>
                  <a:lnTo>
                    <a:pt x="21336" y="2372982"/>
                  </a:lnTo>
                  <a:lnTo>
                    <a:pt x="31470" y="2372372"/>
                  </a:lnTo>
                  <a:lnTo>
                    <a:pt x="103378" y="2372372"/>
                  </a:lnTo>
                  <a:lnTo>
                    <a:pt x="138887" y="2354923"/>
                  </a:lnTo>
                  <a:lnTo>
                    <a:pt x="138074" y="2346058"/>
                  </a:lnTo>
                  <a:lnTo>
                    <a:pt x="138010" y="2299982"/>
                  </a:lnTo>
                  <a:lnTo>
                    <a:pt x="138163" y="2292045"/>
                  </a:lnTo>
                  <a:lnTo>
                    <a:pt x="145262" y="2291372"/>
                  </a:lnTo>
                  <a:lnTo>
                    <a:pt x="155168" y="2291969"/>
                  </a:lnTo>
                  <a:lnTo>
                    <a:pt x="244856" y="2291969"/>
                  </a:lnTo>
                  <a:lnTo>
                    <a:pt x="272465" y="2262060"/>
                  </a:lnTo>
                  <a:lnTo>
                    <a:pt x="272262" y="2223744"/>
                  </a:lnTo>
                  <a:lnTo>
                    <a:pt x="290271" y="2223503"/>
                  </a:lnTo>
                  <a:lnTo>
                    <a:pt x="388543" y="2223617"/>
                  </a:lnTo>
                  <a:lnTo>
                    <a:pt x="389978" y="2223820"/>
                  </a:lnTo>
                  <a:lnTo>
                    <a:pt x="400685" y="2218410"/>
                  </a:lnTo>
                  <a:lnTo>
                    <a:pt x="405104" y="2212810"/>
                  </a:lnTo>
                  <a:lnTo>
                    <a:pt x="405726" y="2202853"/>
                  </a:lnTo>
                  <a:lnTo>
                    <a:pt x="405955" y="2203310"/>
                  </a:lnTo>
                  <a:lnTo>
                    <a:pt x="406107" y="2164410"/>
                  </a:lnTo>
                  <a:lnTo>
                    <a:pt x="405815" y="2159038"/>
                  </a:lnTo>
                  <a:lnTo>
                    <a:pt x="406184" y="2155253"/>
                  </a:lnTo>
                  <a:lnTo>
                    <a:pt x="422427" y="2155025"/>
                  </a:lnTo>
                  <a:lnTo>
                    <a:pt x="505002" y="2155126"/>
                  </a:lnTo>
                  <a:lnTo>
                    <a:pt x="513753" y="2155279"/>
                  </a:lnTo>
                  <a:lnTo>
                    <a:pt x="521957" y="2154936"/>
                  </a:lnTo>
                  <a:lnTo>
                    <a:pt x="540156" y="2128621"/>
                  </a:lnTo>
                  <a:lnTo>
                    <a:pt x="539889" y="2097049"/>
                  </a:lnTo>
                  <a:lnTo>
                    <a:pt x="540181" y="2086851"/>
                  </a:lnTo>
                  <a:lnTo>
                    <a:pt x="550494" y="2086648"/>
                  </a:lnTo>
                  <a:lnTo>
                    <a:pt x="610920" y="2086825"/>
                  </a:lnTo>
                  <a:lnTo>
                    <a:pt x="619201" y="2085873"/>
                  </a:lnTo>
                  <a:lnTo>
                    <a:pt x="626364" y="2082253"/>
                  </a:lnTo>
                  <a:lnTo>
                    <a:pt x="631875" y="2074316"/>
                  </a:lnTo>
                  <a:lnTo>
                    <a:pt x="634276" y="2068664"/>
                  </a:lnTo>
                  <a:lnTo>
                    <a:pt x="634377" y="2061591"/>
                  </a:lnTo>
                  <a:close/>
                </a:path>
                <a:path w="1256029" h="2372995">
                  <a:moveTo>
                    <a:pt x="861021" y="242570"/>
                  </a:moveTo>
                  <a:lnTo>
                    <a:pt x="774801" y="242570"/>
                  </a:lnTo>
                  <a:lnTo>
                    <a:pt x="766851" y="243840"/>
                  </a:lnTo>
                  <a:lnTo>
                    <a:pt x="760590" y="233680"/>
                  </a:lnTo>
                  <a:lnTo>
                    <a:pt x="760768" y="231140"/>
                  </a:lnTo>
                  <a:lnTo>
                    <a:pt x="760882" y="179070"/>
                  </a:lnTo>
                  <a:lnTo>
                    <a:pt x="761009" y="154940"/>
                  </a:lnTo>
                  <a:lnTo>
                    <a:pt x="760945" y="137160"/>
                  </a:lnTo>
                  <a:lnTo>
                    <a:pt x="760818" y="128270"/>
                  </a:lnTo>
                  <a:lnTo>
                    <a:pt x="759929" y="129540"/>
                  </a:lnTo>
                  <a:lnTo>
                    <a:pt x="756259" y="137160"/>
                  </a:lnTo>
                  <a:lnTo>
                    <a:pt x="754037" y="142240"/>
                  </a:lnTo>
                  <a:lnTo>
                    <a:pt x="752449" y="144780"/>
                  </a:lnTo>
                  <a:lnTo>
                    <a:pt x="747763" y="154940"/>
                  </a:lnTo>
                  <a:lnTo>
                    <a:pt x="744308" y="161290"/>
                  </a:lnTo>
                  <a:lnTo>
                    <a:pt x="696595" y="259080"/>
                  </a:lnTo>
                  <a:lnTo>
                    <a:pt x="686828" y="278130"/>
                  </a:lnTo>
                  <a:lnTo>
                    <a:pt x="681875" y="288290"/>
                  </a:lnTo>
                  <a:lnTo>
                    <a:pt x="768045" y="288290"/>
                  </a:lnTo>
                  <a:lnTo>
                    <a:pt x="775970" y="287020"/>
                  </a:lnTo>
                  <a:lnTo>
                    <a:pt x="782777" y="297180"/>
                  </a:lnTo>
                  <a:lnTo>
                    <a:pt x="782332" y="299720"/>
                  </a:lnTo>
                  <a:lnTo>
                    <a:pt x="782281" y="393700"/>
                  </a:lnTo>
                  <a:lnTo>
                    <a:pt x="782180" y="400050"/>
                  </a:lnTo>
                  <a:lnTo>
                    <a:pt x="782396" y="402590"/>
                  </a:lnTo>
                  <a:lnTo>
                    <a:pt x="783310" y="401320"/>
                  </a:lnTo>
                  <a:lnTo>
                    <a:pt x="786523" y="394970"/>
                  </a:lnTo>
                  <a:lnTo>
                    <a:pt x="787463" y="392430"/>
                  </a:lnTo>
                  <a:lnTo>
                    <a:pt x="802233" y="363220"/>
                  </a:lnTo>
                  <a:lnTo>
                    <a:pt x="811885" y="342900"/>
                  </a:lnTo>
                  <a:lnTo>
                    <a:pt x="821753" y="322580"/>
                  </a:lnTo>
                  <a:lnTo>
                    <a:pt x="831684" y="303530"/>
                  </a:lnTo>
                  <a:lnTo>
                    <a:pt x="839685" y="287020"/>
                  </a:lnTo>
                  <a:lnTo>
                    <a:pt x="841527" y="283210"/>
                  </a:lnTo>
                  <a:lnTo>
                    <a:pt x="845019" y="275590"/>
                  </a:lnTo>
                  <a:lnTo>
                    <a:pt x="852843" y="260350"/>
                  </a:lnTo>
                  <a:lnTo>
                    <a:pt x="860767" y="245110"/>
                  </a:lnTo>
                  <a:lnTo>
                    <a:pt x="860894" y="243840"/>
                  </a:lnTo>
                  <a:lnTo>
                    <a:pt x="861021" y="242570"/>
                  </a:lnTo>
                  <a:close/>
                </a:path>
                <a:path w="1256029" h="2372995">
                  <a:moveTo>
                    <a:pt x="912926" y="6350"/>
                  </a:moveTo>
                  <a:lnTo>
                    <a:pt x="901623" y="0"/>
                  </a:lnTo>
                  <a:lnTo>
                    <a:pt x="891628" y="863"/>
                  </a:lnTo>
                  <a:lnTo>
                    <a:pt x="891628" y="232410"/>
                  </a:lnTo>
                  <a:lnTo>
                    <a:pt x="888174" y="237490"/>
                  </a:lnTo>
                  <a:lnTo>
                    <a:pt x="853757" y="307340"/>
                  </a:lnTo>
                  <a:lnTo>
                    <a:pt x="840955" y="334010"/>
                  </a:lnTo>
                  <a:lnTo>
                    <a:pt x="834453" y="346710"/>
                  </a:lnTo>
                  <a:lnTo>
                    <a:pt x="824534" y="367030"/>
                  </a:lnTo>
                  <a:lnTo>
                    <a:pt x="818045" y="381000"/>
                  </a:lnTo>
                  <a:lnTo>
                    <a:pt x="814755" y="387350"/>
                  </a:lnTo>
                  <a:lnTo>
                    <a:pt x="811491" y="393700"/>
                  </a:lnTo>
                  <a:lnTo>
                    <a:pt x="808215" y="400050"/>
                  </a:lnTo>
                  <a:lnTo>
                    <a:pt x="804964" y="406400"/>
                  </a:lnTo>
                  <a:lnTo>
                    <a:pt x="801827" y="412750"/>
                  </a:lnTo>
                  <a:lnTo>
                    <a:pt x="796937" y="422910"/>
                  </a:lnTo>
                  <a:lnTo>
                    <a:pt x="787082" y="443230"/>
                  </a:lnTo>
                  <a:lnTo>
                    <a:pt x="782269" y="453390"/>
                  </a:lnTo>
                  <a:lnTo>
                    <a:pt x="776439" y="459740"/>
                  </a:lnTo>
                  <a:lnTo>
                    <a:pt x="769848" y="461010"/>
                  </a:lnTo>
                  <a:lnTo>
                    <a:pt x="764171" y="458470"/>
                  </a:lnTo>
                  <a:lnTo>
                    <a:pt x="761072" y="452120"/>
                  </a:lnTo>
                  <a:lnTo>
                    <a:pt x="760387" y="448310"/>
                  </a:lnTo>
                  <a:lnTo>
                    <a:pt x="760869" y="438150"/>
                  </a:lnTo>
                  <a:lnTo>
                    <a:pt x="760984" y="340360"/>
                  </a:lnTo>
                  <a:lnTo>
                    <a:pt x="760945" y="313690"/>
                  </a:lnTo>
                  <a:lnTo>
                    <a:pt x="760907" y="311150"/>
                  </a:lnTo>
                  <a:lnTo>
                    <a:pt x="667715" y="311150"/>
                  </a:lnTo>
                  <a:lnTo>
                    <a:pt x="657974" y="313690"/>
                  </a:lnTo>
                  <a:lnTo>
                    <a:pt x="652272" y="299720"/>
                  </a:lnTo>
                  <a:lnTo>
                    <a:pt x="653567" y="297180"/>
                  </a:lnTo>
                  <a:lnTo>
                    <a:pt x="657174" y="289560"/>
                  </a:lnTo>
                  <a:lnTo>
                    <a:pt x="658672" y="287020"/>
                  </a:lnTo>
                  <a:lnTo>
                    <a:pt x="660323" y="283210"/>
                  </a:lnTo>
                  <a:lnTo>
                    <a:pt x="689444" y="223520"/>
                  </a:lnTo>
                  <a:lnTo>
                    <a:pt x="699160" y="204470"/>
                  </a:lnTo>
                  <a:lnTo>
                    <a:pt x="728345" y="144780"/>
                  </a:lnTo>
                  <a:lnTo>
                    <a:pt x="738035" y="124460"/>
                  </a:lnTo>
                  <a:lnTo>
                    <a:pt x="742835" y="115570"/>
                  </a:lnTo>
                  <a:lnTo>
                    <a:pt x="747801" y="105410"/>
                  </a:lnTo>
                  <a:lnTo>
                    <a:pt x="767257" y="71120"/>
                  </a:lnTo>
                  <a:lnTo>
                    <a:pt x="773391" y="69850"/>
                  </a:lnTo>
                  <a:lnTo>
                    <a:pt x="778979" y="73660"/>
                  </a:lnTo>
                  <a:lnTo>
                    <a:pt x="782142" y="78740"/>
                  </a:lnTo>
                  <a:lnTo>
                    <a:pt x="782853" y="83820"/>
                  </a:lnTo>
                  <a:lnTo>
                    <a:pt x="782332" y="93980"/>
                  </a:lnTo>
                  <a:lnTo>
                    <a:pt x="782294" y="184150"/>
                  </a:lnTo>
                  <a:lnTo>
                    <a:pt x="782180" y="212090"/>
                  </a:lnTo>
                  <a:lnTo>
                    <a:pt x="782370" y="219710"/>
                  </a:lnTo>
                  <a:lnTo>
                    <a:pt x="881989" y="219710"/>
                  </a:lnTo>
                  <a:lnTo>
                    <a:pt x="886421" y="220980"/>
                  </a:lnTo>
                  <a:lnTo>
                    <a:pt x="891628" y="232410"/>
                  </a:lnTo>
                  <a:lnTo>
                    <a:pt x="891628" y="863"/>
                  </a:lnTo>
                  <a:lnTo>
                    <a:pt x="886752" y="1270"/>
                  </a:lnTo>
                  <a:lnTo>
                    <a:pt x="640029" y="1270"/>
                  </a:lnTo>
                  <a:lnTo>
                    <a:pt x="636752" y="2540"/>
                  </a:lnTo>
                  <a:lnTo>
                    <a:pt x="634847" y="3810"/>
                  </a:lnTo>
                  <a:lnTo>
                    <a:pt x="631329" y="10160"/>
                  </a:lnTo>
                  <a:lnTo>
                    <a:pt x="631799" y="13970"/>
                  </a:lnTo>
                  <a:lnTo>
                    <a:pt x="631799" y="514350"/>
                  </a:lnTo>
                  <a:lnTo>
                    <a:pt x="631317" y="519430"/>
                  </a:lnTo>
                  <a:lnTo>
                    <a:pt x="633387" y="525780"/>
                  </a:lnTo>
                  <a:lnTo>
                    <a:pt x="635584" y="528320"/>
                  </a:lnTo>
                  <a:lnTo>
                    <a:pt x="641921" y="530860"/>
                  </a:lnTo>
                  <a:lnTo>
                    <a:pt x="898385" y="530860"/>
                  </a:lnTo>
                  <a:lnTo>
                    <a:pt x="905954" y="529590"/>
                  </a:lnTo>
                  <a:lnTo>
                    <a:pt x="908621" y="527050"/>
                  </a:lnTo>
                  <a:lnTo>
                    <a:pt x="911847" y="520700"/>
                  </a:lnTo>
                  <a:lnTo>
                    <a:pt x="911466" y="518160"/>
                  </a:lnTo>
                  <a:lnTo>
                    <a:pt x="911466" y="461010"/>
                  </a:lnTo>
                  <a:lnTo>
                    <a:pt x="911466" y="69850"/>
                  </a:lnTo>
                  <a:lnTo>
                    <a:pt x="911466" y="15240"/>
                  </a:lnTo>
                  <a:lnTo>
                    <a:pt x="912926" y="6350"/>
                  </a:lnTo>
                  <a:close/>
                </a:path>
                <a:path w="1256029" h="2372995">
                  <a:moveTo>
                    <a:pt x="1040511" y="1270"/>
                  </a:moveTo>
                  <a:lnTo>
                    <a:pt x="1019098" y="1270"/>
                  </a:lnTo>
                  <a:lnTo>
                    <a:pt x="1019048" y="138430"/>
                  </a:lnTo>
                  <a:lnTo>
                    <a:pt x="1040472" y="139700"/>
                  </a:lnTo>
                  <a:lnTo>
                    <a:pt x="1040511" y="1270"/>
                  </a:lnTo>
                  <a:close/>
                </a:path>
                <a:path w="1256029" h="2372995">
                  <a:moveTo>
                    <a:pt x="1126934" y="345440"/>
                  </a:moveTo>
                  <a:lnTo>
                    <a:pt x="1126439" y="344170"/>
                  </a:lnTo>
                  <a:lnTo>
                    <a:pt x="1126223" y="342900"/>
                  </a:lnTo>
                  <a:lnTo>
                    <a:pt x="1126578" y="341630"/>
                  </a:lnTo>
                  <a:lnTo>
                    <a:pt x="1124864" y="336550"/>
                  </a:lnTo>
                  <a:lnTo>
                    <a:pt x="1122959" y="332740"/>
                  </a:lnTo>
                  <a:lnTo>
                    <a:pt x="1121676" y="331470"/>
                  </a:lnTo>
                  <a:lnTo>
                    <a:pt x="1119936" y="330200"/>
                  </a:lnTo>
                  <a:lnTo>
                    <a:pt x="1112088" y="323850"/>
                  </a:lnTo>
                  <a:lnTo>
                    <a:pt x="1103185" y="323850"/>
                  </a:lnTo>
                  <a:lnTo>
                    <a:pt x="1094460" y="326390"/>
                  </a:lnTo>
                  <a:lnTo>
                    <a:pt x="1087132" y="334010"/>
                  </a:lnTo>
                  <a:lnTo>
                    <a:pt x="1086231" y="335280"/>
                  </a:lnTo>
                  <a:lnTo>
                    <a:pt x="1084287" y="339090"/>
                  </a:lnTo>
                  <a:lnTo>
                    <a:pt x="1084351" y="340360"/>
                  </a:lnTo>
                  <a:lnTo>
                    <a:pt x="1082878" y="342900"/>
                  </a:lnTo>
                  <a:lnTo>
                    <a:pt x="1083310" y="351790"/>
                  </a:lnTo>
                  <a:lnTo>
                    <a:pt x="1083386" y="406400"/>
                  </a:lnTo>
                  <a:lnTo>
                    <a:pt x="1083576" y="415290"/>
                  </a:lnTo>
                  <a:lnTo>
                    <a:pt x="1126464" y="415290"/>
                  </a:lnTo>
                  <a:lnTo>
                    <a:pt x="1126756" y="406400"/>
                  </a:lnTo>
                  <a:lnTo>
                    <a:pt x="1126756" y="346710"/>
                  </a:lnTo>
                  <a:lnTo>
                    <a:pt x="1126934" y="345440"/>
                  </a:lnTo>
                  <a:close/>
                </a:path>
                <a:path w="1256029" h="2372995">
                  <a:moveTo>
                    <a:pt x="1191183" y="1270"/>
                  </a:moveTo>
                  <a:lnTo>
                    <a:pt x="1169670" y="1270"/>
                  </a:lnTo>
                  <a:lnTo>
                    <a:pt x="1169606" y="139700"/>
                  </a:lnTo>
                  <a:lnTo>
                    <a:pt x="1191171" y="139700"/>
                  </a:lnTo>
                  <a:lnTo>
                    <a:pt x="1191183" y="1270"/>
                  </a:lnTo>
                  <a:close/>
                </a:path>
                <a:path w="1256029" h="2372995">
                  <a:moveTo>
                    <a:pt x="1234706" y="144780"/>
                  </a:moveTo>
                  <a:lnTo>
                    <a:pt x="1227404" y="139700"/>
                  </a:lnTo>
                  <a:lnTo>
                    <a:pt x="1219936" y="139700"/>
                  </a:lnTo>
                  <a:lnTo>
                    <a:pt x="1214183" y="138430"/>
                  </a:lnTo>
                  <a:lnTo>
                    <a:pt x="1212684" y="139700"/>
                  </a:lnTo>
                  <a:lnTo>
                    <a:pt x="1212176" y="148590"/>
                  </a:lnTo>
                  <a:lnTo>
                    <a:pt x="1214412" y="157480"/>
                  </a:lnTo>
                  <a:lnTo>
                    <a:pt x="1203185" y="162560"/>
                  </a:lnTo>
                  <a:lnTo>
                    <a:pt x="1180477" y="162560"/>
                  </a:lnTo>
                  <a:lnTo>
                    <a:pt x="1180477" y="254000"/>
                  </a:lnTo>
                  <a:lnTo>
                    <a:pt x="1180363" y="276860"/>
                  </a:lnTo>
                  <a:lnTo>
                    <a:pt x="1173441" y="278130"/>
                  </a:lnTo>
                  <a:lnTo>
                    <a:pt x="1165694" y="276860"/>
                  </a:lnTo>
                  <a:lnTo>
                    <a:pt x="1048893" y="276860"/>
                  </a:lnTo>
                  <a:lnTo>
                    <a:pt x="1030262" y="278130"/>
                  </a:lnTo>
                  <a:lnTo>
                    <a:pt x="1029627" y="276860"/>
                  </a:lnTo>
                  <a:lnTo>
                    <a:pt x="1029741" y="255270"/>
                  </a:lnTo>
                  <a:lnTo>
                    <a:pt x="1029830" y="254000"/>
                  </a:lnTo>
                  <a:lnTo>
                    <a:pt x="1180477" y="254000"/>
                  </a:lnTo>
                  <a:lnTo>
                    <a:pt x="1180477" y="162560"/>
                  </a:lnTo>
                  <a:lnTo>
                    <a:pt x="1180338" y="162560"/>
                  </a:lnTo>
                  <a:lnTo>
                    <a:pt x="1180338" y="208280"/>
                  </a:lnTo>
                  <a:lnTo>
                    <a:pt x="1180312" y="231140"/>
                  </a:lnTo>
                  <a:lnTo>
                    <a:pt x="1029754" y="231140"/>
                  </a:lnTo>
                  <a:lnTo>
                    <a:pt x="1029817" y="208280"/>
                  </a:lnTo>
                  <a:lnTo>
                    <a:pt x="1180338" y="208280"/>
                  </a:lnTo>
                  <a:lnTo>
                    <a:pt x="1180338" y="162560"/>
                  </a:lnTo>
                  <a:lnTo>
                    <a:pt x="1160449" y="162560"/>
                  </a:lnTo>
                  <a:lnTo>
                    <a:pt x="1151153" y="163830"/>
                  </a:lnTo>
                  <a:lnTo>
                    <a:pt x="1150835" y="162560"/>
                  </a:lnTo>
                  <a:lnTo>
                    <a:pt x="1147597" y="149860"/>
                  </a:lnTo>
                  <a:lnTo>
                    <a:pt x="1148384" y="143510"/>
                  </a:lnTo>
                  <a:lnTo>
                    <a:pt x="1148130" y="139700"/>
                  </a:lnTo>
                  <a:lnTo>
                    <a:pt x="1138250" y="139700"/>
                  </a:lnTo>
                  <a:lnTo>
                    <a:pt x="1117828" y="138430"/>
                  </a:lnTo>
                  <a:lnTo>
                    <a:pt x="1083665" y="139700"/>
                  </a:lnTo>
                  <a:lnTo>
                    <a:pt x="1076769" y="139700"/>
                  </a:lnTo>
                  <a:lnTo>
                    <a:pt x="1068908" y="138430"/>
                  </a:lnTo>
                  <a:lnTo>
                    <a:pt x="1062151" y="139700"/>
                  </a:lnTo>
                  <a:lnTo>
                    <a:pt x="1062037" y="151130"/>
                  </a:lnTo>
                  <a:lnTo>
                    <a:pt x="1060437" y="156210"/>
                  </a:lnTo>
                  <a:lnTo>
                    <a:pt x="1055738" y="161290"/>
                  </a:lnTo>
                  <a:lnTo>
                    <a:pt x="1052512" y="162560"/>
                  </a:lnTo>
                  <a:lnTo>
                    <a:pt x="1006919" y="162560"/>
                  </a:lnTo>
                  <a:lnTo>
                    <a:pt x="995705" y="157480"/>
                  </a:lnTo>
                  <a:lnTo>
                    <a:pt x="998093" y="149860"/>
                  </a:lnTo>
                  <a:lnTo>
                    <a:pt x="997546" y="139700"/>
                  </a:lnTo>
                  <a:lnTo>
                    <a:pt x="993305" y="138430"/>
                  </a:lnTo>
                  <a:lnTo>
                    <a:pt x="983640" y="138430"/>
                  </a:lnTo>
                  <a:lnTo>
                    <a:pt x="979119" y="142240"/>
                  </a:lnTo>
                  <a:lnTo>
                    <a:pt x="977506" y="144780"/>
                  </a:lnTo>
                  <a:lnTo>
                    <a:pt x="975766" y="149860"/>
                  </a:lnTo>
                  <a:lnTo>
                    <a:pt x="976045" y="152400"/>
                  </a:lnTo>
                  <a:lnTo>
                    <a:pt x="976160" y="242570"/>
                  </a:lnTo>
                  <a:lnTo>
                    <a:pt x="982586" y="279400"/>
                  </a:lnTo>
                  <a:lnTo>
                    <a:pt x="985329" y="287020"/>
                  </a:lnTo>
                  <a:lnTo>
                    <a:pt x="988479" y="293370"/>
                  </a:lnTo>
                  <a:lnTo>
                    <a:pt x="992124" y="299720"/>
                  </a:lnTo>
                  <a:lnTo>
                    <a:pt x="997483" y="307340"/>
                  </a:lnTo>
                  <a:lnTo>
                    <a:pt x="997508" y="308610"/>
                  </a:lnTo>
                  <a:lnTo>
                    <a:pt x="1032319" y="336550"/>
                  </a:lnTo>
                  <a:lnTo>
                    <a:pt x="1038860" y="339090"/>
                  </a:lnTo>
                  <a:lnTo>
                    <a:pt x="1046861" y="342900"/>
                  </a:lnTo>
                  <a:lnTo>
                    <a:pt x="1055052" y="344170"/>
                  </a:lnTo>
                  <a:lnTo>
                    <a:pt x="1062164" y="345440"/>
                  </a:lnTo>
                  <a:lnTo>
                    <a:pt x="1065695" y="327660"/>
                  </a:lnTo>
                  <a:lnTo>
                    <a:pt x="1074864" y="312420"/>
                  </a:lnTo>
                  <a:lnTo>
                    <a:pt x="1088440" y="303530"/>
                  </a:lnTo>
                  <a:lnTo>
                    <a:pt x="1105217" y="299720"/>
                  </a:lnTo>
                  <a:lnTo>
                    <a:pt x="1119809" y="302260"/>
                  </a:lnTo>
                  <a:lnTo>
                    <a:pt x="1146860" y="335280"/>
                  </a:lnTo>
                  <a:lnTo>
                    <a:pt x="1147889" y="342900"/>
                  </a:lnTo>
                  <a:lnTo>
                    <a:pt x="1148105" y="345440"/>
                  </a:lnTo>
                  <a:lnTo>
                    <a:pt x="1155369" y="344170"/>
                  </a:lnTo>
                  <a:lnTo>
                    <a:pt x="1163459" y="342900"/>
                  </a:lnTo>
                  <a:lnTo>
                    <a:pt x="1171219" y="339090"/>
                  </a:lnTo>
                  <a:lnTo>
                    <a:pt x="1205153" y="316230"/>
                  </a:lnTo>
                  <a:lnTo>
                    <a:pt x="1211834" y="308610"/>
                  </a:lnTo>
                  <a:lnTo>
                    <a:pt x="1212519" y="308610"/>
                  </a:lnTo>
                  <a:lnTo>
                    <a:pt x="1229626" y="274320"/>
                  </a:lnTo>
                  <a:lnTo>
                    <a:pt x="1234084" y="231140"/>
                  </a:lnTo>
                  <a:lnTo>
                    <a:pt x="1234084" y="208280"/>
                  </a:lnTo>
                  <a:lnTo>
                    <a:pt x="1234084" y="163830"/>
                  </a:lnTo>
                  <a:lnTo>
                    <a:pt x="1234084" y="149860"/>
                  </a:lnTo>
                  <a:lnTo>
                    <a:pt x="1234706" y="144780"/>
                  </a:lnTo>
                  <a:close/>
                </a:path>
                <a:path w="1256029" h="2372995">
                  <a:moveTo>
                    <a:pt x="1255915" y="631190"/>
                  </a:moveTo>
                  <a:lnTo>
                    <a:pt x="1241056" y="593090"/>
                  </a:lnTo>
                  <a:lnTo>
                    <a:pt x="1233957" y="589280"/>
                  </a:lnTo>
                  <a:lnTo>
                    <a:pt x="1231646" y="589280"/>
                  </a:lnTo>
                  <a:lnTo>
                    <a:pt x="1228763" y="588010"/>
                  </a:lnTo>
                  <a:lnTo>
                    <a:pt x="1007579" y="588010"/>
                  </a:lnTo>
                  <a:lnTo>
                    <a:pt x="1004125" y="586740"/>
                  </a:lnTo>
                  <a:lnTo>
                    <a:pt x="998943" y="581660"/>
                  </a:lnTo>
                  <a:lnTo>
                    <a:pt x="997648" y="575310"/>
                  </a:lnTo>
                  <a:lnTo>
                    <a:pt x="999985" y="568960"/>
                  </a:lnTo>
                  <a:lnTo>
                    <a:pt x="1005687" y="565150"/>
                  </a:lnTo>
                  <a:lnTo>
                    <a:pt x="1090536" y="565150"/>
                  </a:lnTo>
                  <a:lnTo>
                    <a:pt x="1102956" y="558800"/>
                  </a:lnTo>
                  <a:lnTo>
                    <a:pt x="1107401" y="554990"/>
                  </a:lnTo>
                  <a:lnTo>
                    <a:pt x="1112189" y="546100"/>
                  </a:lnTo>
                  <a:lnTo>
                    <a:pt x="1116050" y="538480"/>
                  </a:lnTo>
                  <a:lnTo>
                    <a:pt x="1115275" y="534670"/>
                  </a:lnTo>
                  <a:lnTo>
                    <a:pt x="1115745" y="533400"/>
                  </a:lnTo>
                  <a:lnTo>
                    <a:pt x="1116063" y="524510"/>
                  </a:lnTo>
                  <a:lnTo>
                    <a:pt x="1116190" y="514350"/>
                  </a:lnTo>
                  <a:lnTo>
                    <a:pt x="1116266" y="452120"/>
                  </a:lnTo>
                  <a:lnTo>
                    <a:pt x="1116507" y="440690"/>
                  </a:lnTo>
                  <a:lnTo>
                    <a:pt x="1115936" y="438150"/>
                  </a:lnTo>
                  <a:lnTo>
                    <a:pt x="1094270" y="438150"/>
                  </a:lnTo>
                  <a:lnTo>
                    <a:pt x="1094397" y="525780"/>
                  </a:lnTo>
                  <a:lnTo>
                    <a:pt x="1094168" y="535940"/>
                  </a:lnTo>
                  <a:lnTo>
                    <a:pt x="1090498" y="539750"/>
                  </a:lnTo>
                  <a:lnTo>
                    <a:pt x="1086764" y="541020"/>
                  </a:lnTo>
                  <a:lnTo>
                    <a:pt x="1080604" y="542290"/>
                  </a:lnTo>
                  <a:lnTo>
                    <a:pt x="1001699" y="542290"/>
                  </a:lnTo>
                  <a:lnTo>
                    <a:pt x="987221" y="549910"/>
                  </a:lnTo>
                  <a:lnTo>
                    <a:pt x="978179" y="563880"/>
                  </a:lnTo>
                  <a:lnTo>
                    <a:pt x="976579" y="581660"/>
                  </a:lnTo>
                  <a:lnTo>
                    <a:pt x="984465" y="599440"/>
                  </a:lnTo>
                  <a:lnTo>
                    <a:pt x="986383" y="601980"/>
                  </a:lnTo>
                  <a:lnTo>
                    <a:pt x="991463" y="605790"/>
                  </a:lnTo>
                  <a:lnTo>
                    <a:pt x="999451" y="609600"/>
                  </a:lnTo>
                  <a:lnTo>
                    <a:pt x="1001636" y="609600"/>
                  </a:lnTo>
                  <a:lnTo>
                    <a:pt x="1008100" y="610870"/>
                  </a:lnTo>
                  <a:lnTo>
                    <a:pt x="1221168" y="610870"/>
                  </a:lnTo>
                  <a:lnTo>
                    <a:pt x="1226858" y="609600"/>
                  </a:lnTo>
                  <a:lnTo>
                    <a:pt x="1234770" y="618490"/>
                  </a:lnTo>
                  <a:lnTo>
                    <a:pt x="1234084" y="621030"/>
                  </a:lnTo>
                  <a:lnTo>
                    <a:pt x="1234084" y="636270"/>
                  </a:lnTo>
                  <a:lnTo>
                    <a:pt x="1234617" y="638810"/>
                  </a:lnTo>
                  <a:lnTo>
                    <a:pt x="1226616" y="646430"/>
                  </a:lnTo>
                  <a:lnTo>
                    <a:pt x="1221346" y="645160"/>
                  </a:lnTo>
                  <a:lnTo>
                    <a:pt x="809790" y="645160"/>
                  </a:lnTo>
                  <a:lnTo>
                    <a:pt x="802500" y="642620"/>
                  </a:lnTo>
                  <a:lnTo>
                    <a:pt x="782320" y="609600"/>
                  </a:lnTo>
                  <a:lnTo>
                    <a:pt x="782205" y="554990"/>
                  </a:lnTo>
                  <a:lnTo>
                    <a:pt x="782167" y="553720"/>
                  </a:lnTo>
                  <a:lnTo>
                    <a:pt x="761009" y="553720"/>
                  </a:lnTo>
                  <a:lnTo>
                    <a:pt x="760971" y="554990"/>
                  </a:lnTo>
                  <a:lnTo>
                    <a:pt x="760857" y="605790"/>
                  </a:lnTo>
                  <a:lnTo>
                    <a:pt x="760971" y="610870"/>
                  </a:lnTo>
                  <a:lnTo>
                    <a:pt x="779056" y="654050"/>
                  </a:lnTo>
                  <a:lnTo>
                    <a:pt x="809218" y="668020"/>
                  </a:lnTo>
                  <a:lnTo>
                    <a:pt x="1227467" y="668020"/>
                  </a:lnTo>
                  <a:lnTo>
                    <a:pt x="1255077" y="640080"/>
                  </a:lnTo>
                  <a:lnTo>
                    <a:pt x="1255915" y="6311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50029" y="3274845"/>
              <a:ext cx="233149" cy="16666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16614" y="3501898"/>
              <a:ext cx="82868" cy="156884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87341" y="3130105"/>
              <a:ext cx="113891" cy="121173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4982058" y="4583320"/>
              <a:ext cx="2156460" cy="1437640"/>
            </a:xfrm>
            <a:custGeom>
              <a:avLst/>
              <a:gdLst/>
              <a:ahLst/>
              <a:cxnLst/>
              <a:rect l="l" t="t" r="r" b="b"/>
              <a:pathLst>
                <a:path w="2156459" h="1437639">
                  <a:moveTo>
                    <a:pt x="189903" y="716292"/>
                  </a:moveTo>
                  <a:lnTo>
                    <a:pt x="189788" y="698500"/>
                  </a:lnTo>
                  <a:lnTo>
                    <a:pt x="189738" y="670560"/>
                  </a:lnTo>
                  <a:lnTo>
                    <a:pt x="189204" y="662940"/>
                  </a:lnTo>
                  <a:lnTo>
                    <a:pt x="173812" y="617220"/>
                  </a:lnTo>
                  <a:lnTo>
                    <a:pt x="138912" y="582942"/>
                  </a:lnTo>
                  <a:lnTo>
                    <a:pt x="104775" y="572770"/>
                  </a:lnTo>
                  <a:lnTo>
                    <a:pt x="99428" y="572770"/>
                  </a:lnTo>
                  <a:lnTo>
                    <a:pt x="100088" y="571500"/>
                  </a:lnTo>
                  <a:lnTo>
                    <a:pt x="101257" y="571500"/>
                  </a:lnTo>
                  <a:lnTo>
                    <a:pt x="108140" y="570242"/>
                  </a:lnTo>
                  <a:lnTo>
                    <a:pt x="113347" y="567690"/>
                  </a:lnTo>
                  <a:lnTo>
                    <a:pt x="116827" y="566420"/>
                  </a:lnTo>
                  <a:lnTo>
                    <a:pt x="127508" y="557542"/>
                  </a:lnTo>
                  <a:lnTo>
                    <a:pt x="135521" y="547370"/>
                  </a:lnTo>
                  <a:lnTo>
                    <a:pt x="140512" y="534670"/>
                  </a:lnTo>
                  <a:lnTo>
                    <a:pt x="142151" y="519442"/>
                  </a:lnTo>
                  <a:lnTo>
                    <a:pt x="138277" y="500380"/>
                  </a:lnTo>
                  <a:lnTo>
                    <a:pt x="128130" y="485140"/>
                  </a:lnTo>
                  <a:lnTo>
                    <a:pt x="113258" y="473710"/>
                  </a:lnTo>
                  <a:lnTo>
                    <a:pt x="95250" y="469900"/>
                  </a:lnTo>
                  <a:lnTo>
                    <a:pt x="77254" y="473710"/>
                  </a:lnTo>
                  <a:lnTo>
                    <a:pt x="62306" y="483870"/>
                  </a:lnTo>
                  <a:lnTo>
                    <a:pt x="51917" y="499110"/>
                  </a:lnTo>
                  <a:lnTo>
                    <a:pt x="47536" y="518172"/>
                  </a:lnTo>
                  <a:lnTo>
                    <a:pt x="48107" y="529590"/>
                  </a:lnTo>
                  <a:lnTo>
                    <a:pt x="50546" y="538492"/>
                  </a:lnTo>
                  <a:lnTo>
                    <a:pt x="54444" y="547370"/>
                  </a:lnTo>
                  <a:lnTo>
                    <a:pt x="59359" y="554990"/>
                  </a:lnTo>
                  <a:lnTo>
                    <a:pt x="63868" y="558800"/>
                  </a:lnTo>
                  <a:lnTo>
                    <a:pt x="68694" y="563892"/>
                  </a:lnTo>
                  <a:lnTo>
                    <a:pt x="74079" y="566420"/>
                  </a:lnTo>
                  <a:lnTo>
                    <a:pt x="80251" y="568960"/>
                  </a:lnTo>
                  <a:lnTo>
                    <a:pt x="83629" y="570242"/>
                  </a:lnTo>
                  <a:lnTo>
                    <a:pt x="88087" y="571500"/>
                  </a:lnTo>
                  <a:lnTo>
                    <a:pt x="89179" y="571500"/>
                  </a:lnTo>
                  <a:lnTo>
                    <a:pt x="89573" y="572770"/>
                  </a:lnTo>
                  <a:lnTo>
                    <a:pt x="45720" y="586740"/>
                  </a:lnTo>
                  <a:lnTo>
                    <a:pt x="16052" y="617220"/>
                  </a:lnTo>
                  <a:lnTo>
                    <a:pt x="1358" y="656590"/>
                  </a:lnTo>
                  <a:lnTo>
                    <a:pt x="0" y="723900"/>
                  </a:lnTo>
                  <a:lnTo>
                    <a:pt x="189725" y="723900"/>
                  </a:lnTo>
                  <a:lnTo>
                    <a:pt x="189903" y="716292"/>
                  </a:lnTo>
                  <a:close/>
                </a:path>
                <a:path w="2156459" h="1437639">
                  <a:moveTo>
                    <a:pt x="699389" y="176530"/>
                  </a:moveTo>
                  <a:lnTo>
                    <a:pt x="697141" y="166370"/>
                  </a:lnTo>
                  <a:lnTo>
                    <a:pt x="690283" y="156210"/>
                  </a:lnTo>
                  <a:lnTo>
                    <a:pt x="688416" y="154952"/>
                  </a:lnTo>
                  <a:lnTo>
                    <a:pt x="681202" y="151130"/>
                  </a:lnTo>
                  <a:lnTo>
                    <a:pt x="677329" y="152400"/>
                  </a:lnTo>
                  <a:lnTo>
                    <a:pt x="400354" y="151130"/>
                  </a:lnTo>
                  <a:lnTo>
                    <a:pt x="360210" y="151130"/>
                  </a:lnTo>
                  <a:lnTo>
                    <a:pt x="360299" y="150952"/>
                  </a:lnTo>
                  <a:lnTo>
                    <a:pt x="360057" y="151130"/>
                  </a:lnTo>
                  <a:lnTo>
                    <a:pt x="360807" y="149860"/>
                  </a:lnTo>
                  <a:lnTo>
                    <a:pt x="360299" y="150952"/>
                  </a:lnTo>
                  <a:lnTo>
                    <a:pt x="361670" y="149860"/>
                  </a:lnTo>
                  <a:lnTo>
                    <a:pt x="363283" y="148602"/>
                  </a:lnTo>
                  <a:lnTo>
                    <a:pt x="364185" y="149860"/>
                  </a:lnTo>
                  <a:lnTo>
                    <a:pt x="365480" y="148602"/>
                  </a:lnTo>
                  <a:lnTo>
                    <a:pt x="371970" y="142252"/>
                  </a:lnTo>
                  <a:lnTo>
                    <a:pt x="373532" y="139700"/>
                  </a:lnTo>
                  <a:lnTo>
                    <a:pt x="380301" y="130810"/>
                  </a:lnTo>
                  <a:lnTo>
                    <a:pt x="394931" y="95250"/>
                  </a:lnTo>
                  <a:lnTo>
                    <a:pt x="402704" y="55880"/>
                  </a:lnTo>
                  <a:lnTo>
                    <a:pt x="402615" y="43180"/>
                  </a:lnTo>
                  <a:lnTo>
                    <a:pt x="399935" y="31750"/>
                  </a:lnTo>
                  <a:lnTo>
                    <a:pt x="394030" y="20320"/>
                  </a:lnTo>
                  <a:lnTo>
                    <a:pt x="372249" y="2552"/>
                  </a:lnTo>
                  <a:lnTo>
                    <a:pt x="345871" y="0"/>
                  </a:lnTo>
                  <a:lnTo>
                    <a:pt x="322249" y="13970"/>
                  </a:lnTo>
                  <a:lnTo>
                    <a:pt x="308749" y="41910"/>
                  </a:lnTo>
                  <a:lnTo>
                    <a:pt x="308216" y="49530"/>
                  </a:lnTo>
                  <a:lnTo>
                    <a:pt x="308584" y="57150"/>
                  </a:lnTo>
                  <a:lnTo>
                    <a:pt x="310629" y="71120"/>
                  </a:lnTo>
                  <a:lnTo>
                    <a:pt x="311632" y="76200"/>
                  </a:lnTo>
                  <a:lnTo>
                    <a:pt x="314845" y="90170"/>
                  </a:lnTo>
                  <a:lnTo>
                    <a:pt x="316674" y="95250"/>
                  </a:lnTo>
                  <a:lnTo>
                    <a:pt x="320421" y="106680"/>
                  </a:lnTo>
                  <a:lnTo>
                    <a:pt x="338442" y="140970"/>
                  </a:lnTo>
                  <a:lnTo>
                    <a:pt x="350951" y="149860"/>
                  </a:lnTo>
                  <a:lnTo>
                    <a:pt x="351751" y="151130"/>
                  </a:lnTo>
                  <a:lnTo>
                    <a:pt x="31991" y="151130"/>
                  </a:lnTo>
                  <a:lnTo>
                    <a:pt x="30187" y="152400"/>
                  </a:lnTo>
                  <a:lnTo>
                    <a:pt x="25387" y="152400"/>
                  </a:lnTo>
                  <a:lnTo>
                    <a:pt x="19875" y="157480"/>
                  </a:lnTo>
                  <a:lnTo>
                    <a:pt x="18313" y="158750"/>
                  </a:lnTo>
                  <a:lnTo>
                    <a:pt x="13157" y="168910"/>
                  </a:lnTo>
                  <a:lnTo>
                    <a:pt x="33502" y="201930"/>
                  </a:lnTo>
                  <a:lnTo>
                    <a:pt x="82067" y="201930"/>
                  </a:lnTo>
                  <a:lnTo>
                    <a:pt x="72085" y="228600"/>
                  </a:lnTo>
                  <a:lnTo>
                    <a:pt x="67119" y="241300"/>
                  </a:lnTo>
                  <a:lnTo>
                    <a:pt x="51955" y="281952"/>
                  </a:lnTo>
                  <a:lnTo>
                    <a:pt x="41821" y="309880"/>
                  </a:lnTo>
                  <a:lnTo>
                    <a:pt x="40081" y="313702"/>
                  </a:lnTo>
                  <a:lnTo>
                    <a:pt x="38328" y="318770"/>
                  </a:lnTo>
                  <a:lnTo>
                    <a:pt x="34937" y="327660"/>
                  </a:lnTo>
                  <a:lnTo>
                    <a:pt x="36029" y="334010"/>
                  </a:lnTo>
                  <a:lnTo>
                    <a:pt x="69608" y="386080"/>
                  </a:lnTo>
                  <a:lnTo>
                    <a:pt x="95567" y="392430"/>
                  </a:lnTo>
                  <a:lnTo>
                    <a:pt x="121069" y="386080"/>
                  </a:lnTo>
                  <a:lnTo>
                    <a:pt x="148526" y="355600"/>
                  </a:lnTo>
                  <a:lnTo>
                    <a:pt x="153936" y="331470"/>
                  </a:lnTo>
                  <a:lnTo>
                    <a:pt x="153644" y="325120"/>
                  </a:lnTo>
                  <a:lnTo>
                    <a:pt x="151765" y="320040"/>
                  </a:lnTo>
                  <a:lnTo>
                    <a:pt x="150393" y="316230"/>
                  </a:lnTo>
                  <a:lnTo>
                    <a:pt x="148107" y="309880"/>
                  </a:lnTo>
                  <a:lnTo>
                    <a:pt x="143129" y="297180"/>
                  </a:lnTo>
                  <a:lnTo>
                    <a:pt x="138201" y="283210"/>
                  </a:lnTo>
                  <a:lnTo>
                    <a:pt x="133184" y="270510"/>
                  </a:lnTo>
                  <a:lnTo>
                    <a:pt x="125361" y="250202"/>
                  </a:lnTo>
                  <a:lnTo>
                    <a:pt x="124663" y="248043"/>
                  </a:lnTo>
                  <a:lnTo>
                    <a:pt x="124663" y="316230"/>
                  </a:lnTo>
                  <a:lnTo>
                    <a:pt x="65151" y="316230"/>
                  </a:lnTo>
                  <a:lnTo>
                    <a:pt x="65430" y="313702"/>
                  </a:lnTo>
                  <a:lnTo>
                    <a:pt x="71323" y="298450"/>
                  </a:lnTo>
                  <a:lnTo>
                    <a:pt x="75120" y="289560"/>
                  </a:lnTo>
                  <a:lnTo>
                    <a:pt x="77533" y="281952"/>
                  </a:lnTo>
                  <a:lnTo>
                    <a:pt x="91211" y="246380"/>
                  </a:lnTo>
                  <a:lnTo>
                    <a:pt x="92113" y="243852"/>
                  </a:lnTo>
                  <a:lnTo>
                    <a:pt x="93662" y="238760"/>
                  </a:lnTo>
                  <a:lnTo>
                    <a:pt x="94818" y="236220"/>
                  </a:lnTo>
                  <a:lnTo>
                    <a:pt x="97485" y="242570"/>
                  </a:lnTo>
                  <a:lnTo>
                    <a:pt x="102247" y="255270"/>
                  </a:lnTo>
                  <a:lnTo>
                    <a:pt x="107073" y="267970"/>
                  </a:lnTo>
                  <a:lnTo>
                    <a:pt x="121958" y="308610"/>
                  </a:lnTo>
                  <a:lnTo>
                    <a:pt x="124510" y="314960"/>
                  </a:lnTo>
                  <a:lnTo>
                    <a:pt x="124663" y="316230"/>
                  </a:lnTo>
                  <a:lnTo>
                    <a:pt x="124663" y="248043"/>
                  </a:lnTo>
                  <a:lnTo>
                    <a:pt x="122897" y="242570"/>
                  </a:lnTo>
                  <a:lnTo>
                    <a:pt x="120446" y="236220"/>
                  </a:lnTo>
                  <a:lnTo>
                    <a:pt x="117919" y="229870"/>
                  </a:lnTo>
                  <a:lnTo>
                    <a:pt x="112458" y="214630"/>
                  </a:lnTo>
                  <a:lnTo>
                    <a:pt x="109359" y="207010"/>
                  </a:lnTo>
                  <a:lnTo>
                    <a:pt x="107899" y="201930"/>
                  </a:lnTo>
                  <a:lnTo>
                    <a:pt x="264655" y="201930"/>
                  </a:lnTo>
                  <a:lnTo>
                    <a:pt x="304698" y="215900"/>
                  </a:lnTo>
                  <a:lnTo>
                    <a:pt x="320179" y="256552"/>
                  </a:lnTo>
                  <a:lnTo>
                    <a:pt x="320243" y="563892"/>
                  </a:lnTo>
                  <a:lnTo>
                    <a:pt x="320141" y="574040"/>
                  </a:lnTo>
                  <a:lnTo>
                    <a:pt x="306882" y="577850"/>
                  </a:lnTo>
                  <a:lnTo>
                    <a:pt x="295643" y="582942"/>
                  </a:lnTo>
                  <a:lnTo>
                    <a:pt x="264312" y="607060"/>
                  </a:lnTo>
                  <a:lnTo>
                    <a:pt x="249059" y="645160"/>
                  </a:lnTo>
                  <a:lnTo>
                    <a:pt x="462343" y="645160"/>
                  </a:lnTo>
                  <a:lnTo>
                    <a:pt x="458355" y="624840"/>
                  </a:lnTo>
                  <a:lnTo>
                    <a:pt x="447827" y="607060"/>
                  </a:lnTo>
                  <a:lnTo>
                    <a:pt x="433209" y="593090"/>
                  </a:lnTo>
                  <a:lnTo>
                    <a:pt x="416979" y="584200"/>
                  </a:lnTo>
                  <a:lnTo>
                    <a:pt x="413004" y="581660"/>
                  </a:lnTo>
                  <a:lnTo>
                    <a:pt x="409295" y="580390"/>
                  </a:lnTo>
                  <a:lnTo>
                    <a:pt x="402539" y="577850"/>
                  </a:lnTo>
                  <a:lnTo>
                    <a:pt x="400418" y="576592"/>
                  </a:lnTo>
                  <a:lnTo>
                    <a:pt x="396595" y="575310"/>
                  </a:lnTo>
                  <a:lnTo>
                    <a:pt x="392938" y="575310"/>
                  </a:lnTo>
                  <a:lnTo>
                    <a:pt x="391452" y="574040"/>
                  </a:lnTo>
                  <a:lnTo>
                    <a:pt x="391210" y="563892"/>
                  </a:lnTo>
                  <a:lnTo>
                    <a:pt x="391287" y="255270"/>
                  </a:lnTo>
                  <a:lnTo>
                    <a:pt x="406476" y="215900"/>
                  </a:lnTo>
                  <a:lnTo>
                    <a:pt x="436994" y="201930"/>
                  </a:lnTo>
                  <a:lnTo>
                    <a:pt x="603516" y="201930"/>
                  </a:lnTo>
                  <a:lnTo>
                    <a:pt x="600595" y="210820"/>
                  </a:lnTo>
                  <a:lnTo>
                    <a:pt x="594283" y="227330"/>
                  </a:lnTo>
                  <a:lnTo>
                    <a:pt x="587578" y="245110"/>
                  </a:lnTo>
                  <a:lnTo>
                    <a:pt x="583463" y="256552"/>
                  </a:lnTo>
                  <a:lnTo>
                    <a:pt x="580999" y="262902"/>
                  </a:lnTo>
                  <a:lnTo>
                    <a:pt x="578459" y="269252"/>
                  </a:lnTo>
                  <a:lnTo>
                    <a:pt x="575919" y="276860"/>
                  </a:lnTo>
                  <a:lnTo>
                    <a:pt x="573417" y="283210"/>
                  </a:lnTo>
                  <a:lnTo>
                    <a:pt x="557174" y="326390"/>
                  </a:lnTo>
                  <a:lnTo>
                    <a:pt x="556958" y="327660"/>
                  </a:lnTo>
                  <a:lnTo>
                    <a:pt x="557809" y="334010"/>
                  </a:lnTo>
                  <a:lnTo>
                    <a:pt x="557796" y="336550"/>
                  </a:lnTo>
                  <a:lnTo>
                    <a:pt x="578358" y="377190"/>
                  </a:lnTo>
                  <a:lnTo>
                    <a:pt x="616229" y="392430"/>
                  </a:lnTo>
                  <a:lnTo>
                    <a:pt x="637413" y="387350"/>
                  </a:lnTo>
                  <a:lnTo>
                    <a:pt x="655129" y="375920"/>
                  </a:lnTo>
                  <a:lnTo>
                    <a:pt x="667969" y="360680"/>
                  </a:lnTo>
                  <a:lnTo>
                    <a:pt x="674535" y="340360"/>
                  </a:lnTo>
                  <a:lnTo>
                    <a:pt x="675589" y="331470"/>
                  </a:lnTo>
                  <a:lnTo>
                    <a:pt x="675233" y="325120"/>
                  </a:lnTo>
                  <a:lnTo>
                    <a:pt x="673354" y="318770"/>
                  </a:lnTo>
                  <a:lnTo>
                    <a:pt x="672338" y="316230"/>
                  </a:lnTo>
                  <a:lnTo>
                    <a:pt x="667232" y="303530"/>
                  </a:lnTo>
                  <a:lnTo>
                    <a:pt x="662241" y="289560"/>
                  </a:lnTo>
                  <a:lnTo>
                    <a:pt x="654608" y="269252"/>
                  </a:lnTo>
                  <a:lnTo>
                    <a:pt x="652068" y="262902"/>
                  </a:lnTo>
                  <a:lnTo>
                    <a:pt x="649579" y="256552"/>
                  </a:lnTo>
                  <a:lnTo>
                    <a:pt x="646303" y="247815"/>
                  </a:lnTo>
                  <a:lnTo>
                    <a:pt x="646303" y="316230"/>
                  </a:lnTo>
                  <a:lnTo>
                    <a:pt x="586778" y="316230"/>
                  </a:lnTo>
                  <a:lnTo>
                    <a:pt x="586930" y="313702"/>
                  </a:lnTo>
                  <a:lnTo>
                    <a:pt x="592797" y="299720"/>
                  </a:lnTo>
                  <a:lnTo>
                    <a:pt x="594093" y="295910"/>
                  </a:lnTo>
                  <a:lnTo>
                    <a:pt x="609790" y="254000"/>
                  </a:lnTo>
                  <a:lnTo>
                    <a:pt x="615594" y="237502"/>
                  </a:lnTo>
                  <a:lnTo>
                    <a:pt x="616546" y="236220"/>
                  </a:lnTo>
                  <a:lnTo>
                    <a:pt x="624217" y="256552"/>
                  </a:lnTo>
                  <a:lnTo>
                    <a:pt x="626579" y="262902"/>
                  </a:lnTo>
                  <a:lnTo>
                    <a:pt x="629170" y="270510"/>
                  </a:lnTo>
                  <a:lnTo>
                    <a:pt x="634060" y="283210"/>
                  </a:lnTo>
                  <a:lnTo>
                    <a:pt x="636587" y="289560"/>
                  </a:lnTo>
                  <a:lnTo>
                    <a:pt x="640321" y="299720"/>
                  </a:lnTo>
                  <a:lnTo>
                    <a:pt x="645896" y="313702"/>
                  </a:lnTo>
                  <a:lnTo>
                    <a:pt x="646303" y="316230"/>
                  </a:lnTo>
                  <a:lnTo>
                    <a:pt x="646303" y="247815"/>
                  </a:lnTo>
                  <a:lnTo>
                    <a:pt x="641959" y="236220"/>
                  </a:lnTo>
                  <a:lnTo>
                    <a:pt x="639102" y="228600"/>
                  </a:lnTo>
                  <a:lnTo>
                    <a:pt x="632548" y="210820"/>
                  </a:lnTo>
                  <a:lnTo>
                    <a:pt x="629348" y="201930"/>
                  </a:lnTo>
                  <a:lnTo>
                    <a:pt x="679767" y="201930"/>
                  </a:lnTo>
                  <a:lnTo>
                    <a:pt x="686054" y="199402"/>
                  </a:lnTo>
                  <a:lnTo>
                    <a:pt x="691959" y="195580"/>
                  </a:lnTo>
                  <a:lnTo>
                    <a:pt x="697509" y="186702"/>
                  </a:lnTo>
                  <a:lnTo>
                    <a:pt x="699389" y="176530"/>
                  </a:lnTo>
                  <a:close/>
                </a:path>
                <a:path w="2156459" h="1437639">
                  <a:moveTo>
                    <a:pt x="711606" y="716292"/>
                  </a:moveTo>
                  <a:lnTo>
                    <a:pt x="711517" y="670560"/>
                  </a:lnTo>
                  <a:lnTo>
                    <a:pt x="711403" y="666750"/>
                  </a:lnTo>
                  <a:lnTo>
                    <a:pt x="710819" y="664210"/>
                  </a:lnTo>
                  <a:lnTo>
                    <a:pt x="699770" y="624840"/>
                  </a:lnTo>
                  <a:lnTo>
                    <a:pt x="673887" y="593090"/>
                  </a:lnTo>
                  <a:lnTo>
                    <a:pt x="629780" y="572770"/>
                  </a:lnTo>
                  <a:lnTo>
                    <a:pt x="624547" y="571500"/>
                  </a:lnTo>
                  <a:lnTo>
                    <a:pt x="620750" y="572770"/>
                  </a:lnTo>
                  <a:lnTo>
                    <a:pt x="620788" y="571500"/>
                  </a:lnTo>
                  <a:lnTo>
                    <a:pt x="622998" y="571500"/>
                  </a:lnTo>
                  <a:lnTo>
                    <a:pt x="629259" y="570242"/>
                  </a:lnTo>
                  <a:lnTo>
                    <a:pt x="635101" y="567690"/>
                  </a:lnTo>
                  <a:lnTo>
                    <a:pt x="638213" y="566420"/>
                  </a:lnTo>
                  <a:lnTo>
                    <a:pt x="649033" y="557542"/>
                  </a:lnTo>
                  <a:lnTo>
                    <a:pt x="657250" y="547370"/>
                  </a:lnTo>
                  <a:lnTo>
                    <a:pt x="662368" y="534670"/>
                  </a:lnTo>
                  <a:lnTo>
                    <a:pt x="663905" y="519442"/>
                  </a:lnTo>
                  <a:lnTo>
                    <a:pt x="659803" y="500380"/>
                  </a:lnTo>
                  <a:lnTo>
                    <a:pt x="649516" y="485140"/>
                  </a:lnTo>
                  <a:lnTo>
                    <a:pt x="634593" y="473710"/>
                  </a:lnTo>
                  <a:lnTo>
                    <a:pt x="616546" y="469900"/>
                  </a:lnTo>
                  <a:lnTo>
                    <a:pt x="598462" y="473710"/>
                  </a:lnTo>
                  <a:lnTo>
                    <a:pt x="583552" y="485140"/>
                  </a:lnTo>
                  <a:lnTo>
                    <a:pt x="573303" y="500380"/>
                  </a:lnTo>
                  <a:lnTo>
                    <a:pt x="569175" y="519442"/>
                  </a:lnTo>
                  <a:lnTo>
                    <a:pt x="571931" y="538492"/>
                  </a:lnTo>
                  <a:lnTo>
                    <a:pt x="580529" y="553720"/>
                  </a:lnTo>
                  <a:lnTo>
                    <a:pt x="593699" y="565150"/>
                  </a:lnTo>
                  <a:lnTo>
                    <a:pt x="610222" y="571500"/>
                  </a:lnTo>
                  <a:lnTo>
                    <a:pt x="612406" y="571500"/>
                  </a:lnTo>
                  <a:lnTo>
                    <a:pt x="612622" y="572770"/>
                  </a:lnTo>
                  <a:lnTo>
                    <a:pt x="570877" y="584200"/>
                  </a:lnTo>
                  <a:lnTo>
                    <a:pt x="535952" y="619760"/>
                  </a:lnTo>
                  <a:lnTo>
                    <a:pt x="521931" y="659142"/>
                  </a:lnTo>
                  <a:lnTo>
                    <a:pt x="522376" y="662940"/>
                  </a:lnTo>
                  <a:lnTo>
                    <a:pt x="521779" y="662940"/>
                  </a:lnTo>
                  <a:lnTo>
                    <a:pt x="521614" y="669290"/>
                  </a:lnTo>
                  <a:lnTo>
                    <a:pt x="521525" y="716292"/>
                  </a:lnTo>
                  <a:lnTo>
                    <a:pt x="521741" y="723900"/>
                  </a:lnTo>
                  <a:lnTo>
                    <a:pt x="711403" y="723900"/>
                  </a:lnTo>
                  <a:lnTo>
                    <a:pt x="711606" y="716292"/>
                  </a:lnTo>
                  <a:close/>
                </a:path>
                <a:path w="2156459" h="1437639">
                  <a:moveTo>
                    <a:pt x="1908771" y="885151"/>
                  </a:moveTo>
                  <a:lnTo>
                    <a:pt x="1904695" y="841870"/>
                  </a:lnTo>
                  <a:lnTo>
                    <a:pt x="1885238" y="800633"/>
                  </a:lnTo>
                  <a:lnTo>
                    <a:pt x="1853361" y="770026"/>
                  </a:lnTo>
                  <a:lnTo>
                    <a:pt x="1813128" y="753808"/>
                  </a:lnTo>
                  <a:lnTo>
                    <a:pt x="1791792" y="752043"/>
                  </a:lnTo>
                  <a:lnTo>
                    <a:pt x="1785454" y="752462"/>
                  </a:lnTo>
                  <a:lnTo>
                    <a:pt x="1778431" y="753364"/>
                  </a:lnTo>
                  <a:lnTo>
                    <a:pt x="1773643" y="753910"/>
                  </a:lnTo>
                  <a:lnTo>
                    <a:pt x="1704581" y="796201"/>
                  </a:lnTo>
                  <a:lnTo>
                    <a:pt x="1683385" y="836688"/>
                  </a:lnTo>
                  <a:lnTo>
                    <a:pt x="1677517" y="882243"/>
                  </a:lnTo>
                  <a:lnTo>
                    <a:pt x="1687931" y="927709"/>
                  </a:lnTo>
                  <a:lnTo>
                    <a:pt x="1715617" y="967955"/>
                  </a:lnTo>
                  <a:lnTo>
                    <a:pt x="1752600" y="992085"/>
                  </a:lnTo>
                  <a:lnTo>
                    <a:pt x="1801177" y="999693"/>
                  </a:lnTo>
                  <a:lnTo>
                    <a:pt x="1843684" y="987729"/>
                  </a:lnTo>
                  <a:lnTo>
                    <a:pt x="1876780" y="962025"/>
                  </a:lnTo>
                  <a:lnTo>
                    <a:pt x="1898980" y="926515"/>
                  </a:lnTo>
                  <a:lnTo>
                    <a:pt x="1908771" y="885151"/>
                  </a:lnTo>
                  <a:close/>
                </a:path>
                <a:path w="2156459" h="1437639">
                  <a:moveTo>
                    <a:pt x="1952650" y="1077582"/>
                  </a:moveTo>
                  <a:lnTo>
                    <a:pt x="1923796" y="1050480"/>
                  </a:lnTo>
                  <a:lnTo>
                    <a:pt x="1888096" y="1033208"/>
                  </a:lnTo>
                  <a:lnTo>
                    <a:pt x="1869198" y="1028395"/>
                  </a:lnTo>
                  <a:lnTo>
                    <a:pt x="1865160" y="1029030"/>
                  </a:lnTo>
                  <a:lnTo>
                    <a:pt x="1861235" y="1031227"/>
                  </a:lnTo>
                  <a:lnTo>
                    <a:pt x="1859940" y="1031887"/>
                  </a:lnTo>
                  <a:lnTo>
                    <a:pt x="1832356" y="1042682"/>
                  </a:lnTo>
                  <a:lnTo>
                    <a:pt x="1802295" y="1047762"/>
                  </a:lnTo>
                  <a:lnTo>
                    <a:pt x="1771434" y="1046746"/>
                  </a:lnTo>
                  <a:lnTo>
                    <a:pt x="1741462" y="1039228"/>
                  </a:lnTo>
                  <a:lnTo>
                    <a:pt x="1734299" y="1036523"/>
                  </a:lnTo>
                  <a:lnTo>
                    <a:pt x="1729346" y="1034249"/>
                  </a:lnTo>
                  <a:lnTo>
                    <a:pt x="1720037" y="1029296"/>
                  </a:lnTo>
                  <a:lnTo>
                    <a:pt x="1720088" y="1028687"/>
                  </a:lnTo>
                  <a:lnTo>
                    <a:pt x="1715897" y="1029296"/>
                  </a:lnTo>
                  <a:lnTo>
                    <a:pt x="1676552" y="1041971"/>
                  </a:lnTo>
                  <a:lnTo>
                    <a:pt x="1643672" y="1065847"/>
                  </a:lnTo>
                  <a:lnTo>
                    <a:pt x="1619618" y="1097635"/>
                  </a:lnTo>
                  <a:lnTo>
                    <a:pt x="1604111" y="1138301"/>
                  </a:lnTo>
                  <a:lnTo>
                    <a:pt x="1600581" y="1171308"/>
                  </a:lnTo>
                  <a:lnTo>
                    <a:pt x="1600581" y="1263294"/>
                  </a:lnTo>
                  <a:lnTo>
                    <a:pt x="1605699" y="1268768"/>
                  </a:lnTo>
                  <a:lnTo>
                    <a:pt x="1784311" y="1268907"/>
                  </a:lnTo>
                  <a:lnTo>
                    <a:pt x="1841030" y="1268780"/>
                  </a:lnTo>
                  <a:lnTo>
                    <a:pt x="1842376" y="1268730"/>
                  </a:lnTo>
                  <a:lnTo>
                    <a:pt x="1841576" y="1251331"/>
                  </a:lnTo>
                  <a:lnTo>
                    <a:pt x="1841690" y="1165745"/>
                  </a:lnTo>
                  <a:lnTo>
                    <a:pt x="1852904" y="1128522"/>
                  </a:lnTo>
                  <a:lnTo>
                    <a:pt x="1887524" y="1102080"/>
                  </a:lnTo>
                  <a:lnTo>
                    <a:pt x="1893303" y="1101204"/>
                  </a:lnTo>
                  <a:lnTo>
                    <a:pt x="1903679" y="1098727"/>
                  </a:lnTo>
                  <a:lnTo>
                    <a:pt x="1941410" y="1084719"/>
                  </a:lnTo>
                  <a:lnTo>
                    <a:pt x="1950872" y="1079119"/>
                  </a:lnTo>
                  <a:lnTo>
                    <a:pt x="1952650" y="1077582"/>
                  </a:lnTo>
                  <a:close/>
                </a:path>
                <a:path w="2156459" h="1437639">
                  <a:moveTo>
                    <a:pt x="2156295" y="1159103"/>
                  </a:moveTo>
                  <a:lnTo>
                    <a:pt x="2151659" y="1152321"/>
                  </a:lnTo>
                  <a:lnTo>
                    <a:pt x="2142299" y="1146784"/>
                  </a:lnTo>
                  <a:lnTo>
                    <a:pt x="2130552" y="1145159"/>
                  </a:lnTo>
                  <a:lnTo>
                    <a:pt x="2124913" y="1143723"/>
                  </a:lnTo>
                  <a:lnTo>
                    <a:pt x="2114283" y="1140802"/>
                  </a:lnTo>
                  <a:lnTo>
                    <a:pt x="2104059" y="1137450"/>
                  </a:lnTo>
                  <a:lnTo>
                    <a:pt x="2094890" y="1133932"/>
                  </a:lnTo>
                  <a:lnTo>
                    <a:pt x="2094890" y="1217104"/>
                  </a:lnTo>
                  <a:lnTo>
                    <a:pt x="2024062" y="1304429"/>
                  </a:lnTo>
                  <a:lnTo>
                    <a:pt x="2007273" y="1315478"/>
                  </a:lnTo>
                  <a:lnTo>
                    <a:pt x="1998929" y="1314805"/>
                  </a:lnTo>
                  <a:lnTo>
                    <a:pt x="1993366" y="1313205"/>
                  </a:lnTo>
                  <a:lnTo>
                    <a:pt x="1991055" y="1310322"/>
                  </a:lnTo>
                  <a:lnTo>
                    <a:pt x="1988058" y="1307096"/>
                  </a:lnTo>
                  <a:lnTo>
                    <a:pt x="1968804" y="1286713"/>
                  </a:lnTo>
                  <a:lnTo>
                    <a:pt x="1958809" y="1275994"/>
                  </a:lnTo>
                  <a:lnTo>
                    <a:pt x="1952307" y="1268615"/>
                  </a:lnTo>
                  <a:lnTo>
                    <a:pt x="1947506" y="1258417"/>
                  </a:lnTo>
                  <a:lnTo>
                    <a:pt x="1947697" y="1247698"/>
                  </a:lnTo>
                  <a:lnTo>
                    <a:pt x="1952396" y="1238326"/>
                  </a:lnTo>
                  <a:lnTo>
                    <a:pt x="1961007" y="1231836"/>
                  </a:lnTo>
                  <a:lnTo>
                    <a:pt x="1965655" y="1229804"/>
                  </a:lnTo>
                  <a:lnTo>
                    <a:pt x="1971306" y="1229296"/>
                  </a:lnTo>
                  <a:lnTo>
                    <a:pt x="1981758" y="1233462"/>
                  </a:lnTo>
                  <a:lnTo>
                    <a:pt x="1983854" y="1236256"/>
                  </a:lnTo>
                  <a:lnTo>
                    <a:pt x="1986876" y="1239456"/>
                  </a:lnTo>
                  <a:lnTo>
                    <a:pt x="1996198" y="1249553"/>
                  </a:lnTo>
                  <a:lnTo>
                    <a:pt x="2001761" y="1255433"/>
                  </a:lnTo>
                  <a:lnTo>
                    <a:pt x="2004872" y="1258417"/>
                  </a:lnTo>
                  <a:lnTo>
                    <a:pt x="2007946" y="1255382"/>
                  </a:lnTo>
                  <a:lnTo>
                    <a:pt x="2013458" y="1249527"/>
                  </a:lnTo>
                  <a:lnTo>
                    <a:pt x="2032152" y="1229296"/>
                  </a:lnTo>
                  <a:lnTo>
                    <a:pt x="2041004" y="1219669"/>
                  </a:lnTo>
                  <a:lnTo>
                    <a:pt x="2050097" y="1209954"/>
                  </a:lnTo>
                  <a:lnTo>
                    <a:pt x="2059076" y="1200746"/>
                  </a:lnTo>
                  <a:lnTo>
                    <a:pt x="2064689" y="1196809"/>
                  </a:lnTo>
                  <a:lnTo>
                    <a:pt x="2071471" y="1194841"/>
                  </a:lnTo>
                  <a:lnTo>
                    <a:pt x="2078659" y="1195260"/>
                  </a:lnTo>
                  <a:lnTo>
                    <a:pt x="2085479" y="1198486"/>
                  </a:lnTo>
                  <a:lnTo>
                    <a:pt x="2090216" y="1203261"/>
                  </a:lnTo>
                  <a:lnTo>
                    <a:pt x="2093518" y="1209548"/>
                  </a:lnTo>
                  <a:lnTo>
                    <a:pt x="2094890" y="1217104"/>
                  </a:lnTo>
                  <a:lnTo>
                    <a:pt x="2094890" y="1133932"/>
                  </a:lnTo>
                  <a:lnTo>
                    <a:pt x="2059609" y="1114082"/>
                  </a:lnTo>
                  <a:lnTo>
                    <a:pt x="2030247" y="1083665"/>
                  </a:lnTo>
                  <a:lnTo>
                    <a:pt x="2012581" y="1083094"/>
                  </a:lnTo>
                  <a:lnTo>
                    <a:pt x="1982749" y="1113409"/>
                  </a:lnTo>
                  <a:lnTo>
                    <a:pt x="1937702" y="1137615"/>
                  </a:lnTo>
                  <a:lnTo>
                    <a:pt x="1904758" y="1146390"/>
                  </a:lnTo>
                  <a:lnTo>
                    <a:pt x="1896491" y="1148727"/>
                  </a:lnTo>
                  <a:lnTo>
                    <a:pt x="1891080" y="1151458"/>
                  </a:lnTo>
                  <a:lnTo>
                    <a:pt x="1886864" y="1158062"/>
                  </a:lnTo>
                  <a:lnTo>
                    <a:pt x="1886864" y="1251331"/>
                  </a:lnTo>
                  <a:lnTo>
                    <a:pt x="1895868" y="1302613"/>
                  </a:lnTo>
                  <a:lnTo>
                    <a:pt x="1916036" y="1342847"/>
                  </a:lnTo>
                  <a:lnTo>
                    <a:pt x="1942604" y="1376730"/>
                  </a:lnTo>
                  <a:lnTo>
                    <a:pt x="1973567" y="1405940"/>
                  </a:lnTo>
                  <a:lnTo>
                    <a:pt x="2007743" y="1431277"/>
                  </a:lnTo>
                  <a:lnTo>
                    <a:pt x="2011464" y="1433537"/>
                  </a:lnTo>
                  <a:lnTo>
                    <a:pt x="2015934" y="1437246"/>
                  </a:lnTo>
                  <a:lnTo>
                    <a:pt x="2058784" y="1414449"/>
                  </a:lnTo>
                  <a:lnTo>
                    <a:pt x="2090407" y="1386865"/>
                  </a:lnTo>
                  <a:lnTo>
                    <a:pt x="2124405" y="1346771"/>
                  </a:lnTo>
                  <a:lnTo>
                    <a:pt x="2142121" y="1315478"/>
                  </a:lnTo>
                  <a:lnTo>
                    <a:pt x="2147316" y="1302588"/>
                  </a:lnTo>
                  <a:lnTo>
                    <a:pt x="2152053" y="1286954"/>
                  </a:lnTo>
                  <a:lnTo>
                    <a:pt x="2152116" y="1286713"/>
                  </a:lnTo>
                  <a:lnTo>
                    <a:pt x="2155190" y="1269936"/>
                  </a:lnTo>
                  <a:lnTo>
                    <a:pt x="2156295" y="1251331"/>
                  </a:lnTo>
                  <a:lnTo>
                    <a:pt x="2156295" y="1194841"/>
                  </a:lnTo>
                  <a:lnTo>
                    <a:pt x="2156295" y="11591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429643" y="2617458"/>
              <a:ext cx="1203325" cy="139065"/>
            </a:xfrm>
            <a:custGeom>
              <a:avLst/>
              <a:gdLst/>
              <a:ahLst/>
              <a:cxnLst/>
              <a:rect l="l" t="t" r="r" b="b"/>
              <a:pathLst>
                <a:path w="1203325" h="139064">
                  <a:moveTo>
                    <a:pt x="0" y="138827"/>
                  </a:moveTo>
                  <a:lnTo>
                    <a:pt x="888624" y="138827"/>
                  </a:lnTo>
                  <a:lnTo>
                    <a:pt x="1203145" y="0"/>
                  </a:lnTo>
                </a:path>
              </a:pathLst>
            </a:custGeom>
            <a:ln w="12701">
              <a:solidFill>
                <a:srgbClr val="80808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458402" y="4075195"/>
              <a:ext cx="2038350" cy="1174750"/>
            </a:xfrm>
            <a:custGeom>
              <a:avLst/>
              <a:gdLst/>
              <a:ahLst/>
              <a:cxnLst/>
              <a:rect l="l" t="t" r="r" b="b"/>
              <a:pathLst>
                <a:path w="2038350" h="1174750">
                  <a:moveTo>
                    <a:pt x="770012" y="475228"/>
                  </a:moveTo>
                  <a:lnTo>
                    <a:pt x="1059556" y="475228"/>
                  </a:lnTo>
                  <a:lnTo>
                    <a:pt x="2038045" y="1174715"/>
                  </a:lnTo>
                </a:path>
                <a:path w="2038350" h="1174750">
                  <a:moveTo>
                    <a:pt x="0" y="0"/>
                  </a:moveTo>
                  <a:lnTo>
                    <a:pt x="888624" y="0"/>
                  </a:lnTo>
                  <a:lnTo>
                    <a:pt x="1203143" y="138822"/>
                  </a:lnTo>
                </a:path>
              </a:pathLst>
            </a:custGeom>
            <a:ln w="13764">
              <a:solidFill>
                <a:srgbClr val="80808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07175" y="2722916"/>
              <a:ext cx="64900" cy="69415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605320" y="2581415"/>
              <a:ext cx="64900" cy="69414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125116" y="3352999"/>
              <a:ext cx="64903" cy="69415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582860" y="3352999"/>
              <a:ext cx="64904" cy="69415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39234" y="4044481"/>
              <a:ext cx="64900" cy="69414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627399" y="4175297"/>
              <a:ext cx="64893" cy="69415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205548" y="4511698"/>
              <a:ext cx="64900" cy="69411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453620" y="5213857"/>
              <a:ext cx="64897" cy="6941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015" y="1151"/>
            <a:ext cx="6076315" cy="6750684"/>
          </a:xfrm>
          <a:custGeom>
            <a:avLst/>
            <a:gdLst/>
            <a:ahLst/>
            <a:cxnLst/>
            <a:rect l="l" t="t" r="r" b="b"/>
            <a:pathLst>
              <a:path w="6076315" h="6750684">
                <a:moveTo>
                  <a:pt x="0" y="6750618"/>
                </a:moveTo>
                <a:lnTo>
                  <a:pt x="6075866" y="6750618"/>
                </a:lnTo>
                <a:lnTo>
                  <a:pt x="6075866" y="0"/>
                </a:lnTo>
                <a:lnTo>
                  <a:pt x="0" y="0"/>
                </a:lnTo>
                <a:lnTo>
                  <a:pt x="0" y="6750618"/>
                </a:lnTo>
                <a:close/>
              </a:path>
            </a:pathLst>
          </a:custGeom>
          <a:solidFill>
            <a:srgbClr val="057B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5379" y="521977"/>
            <a:ext cx="5275580" cy="107823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>
              <a:lnSpc>
                <a:spcPts val="4100"/>
              </a:lnSpc>
              <a:spcBef>
                <a:spcPts val="285"/>
              </a:spcBef>
            </a:pPr>
            <a:r>
              <a:rPr sz="3500" u="sng" spc="-114" dirty="0">
                <a:uFill>
                  <a:solidFill>
                    <a:srgbClr val="499FC4"/>
                  </a:solidFill>
                </a:uFill>
              </a:rPr>
              <a:t>Communit</a:t>
            </a:r>
            <a:r>
              <a:rPr sz="3500" u="sng" spc="-150" dirty="0">
                <a:uFill>
                  <a:solidFill>
                    <a:srgbClr val="499FC4"/>
                  </a:solidFill>
                </a:uFill>
              </a:rPr>
              <a:t>y</a:t>
            </a:r>
            <a:r>
              <a:rPr sz="3500" u="sng" spc="-415" dirty="0">
                <a:uFill>
                  <a:solidFill>
                    <a:srgbClr val="499FC4"/>
                  </a:solidFill>
                </a:uFill>
              </a:rPr>
              <a:t> </a:t>
            </a:r>
            <a:r>
              <a:rPr sz="3500" u="sng" spc="40" dirty="0">
                <a:uFill>
                  <a:solidFill>
                    <a:srgbClr val="499FC4"/>
                  </a:solidFill>
                </a:uFill>
              </a:rPr>
              <a:t>S</a:t>
            </a:r>
            <a:r>
              <a:rPr sz="3500" u="sng" spc="25" dirty="0">
                <a:uFill>
                  <a:solidFill>
                    <a:srgbClr val="499FC4"/>
                  </a:solidFill>
                </a:uFill>
              </a:rPr>
              <a:t>a</a:t>
            </a:r>
            <a:r>
              <a:rPr sz="3500" u="sng" spc="-180" dirty="0">
                <a:uFill>
                  <a:solidFill>
                    <a:srgbClr val="499FC4"/>
                  </a:solidFill>
                </a:uFill>
              </a:rPr>
              <a:t>f</a:t>
            </a:r>
            <a:r>
              <a:rPr sz="3500" u="sng" spc="-150" dirty="0">
                <a:uFill>
                  <a:solidFill>
                    <a:srgbClr val="499FC4"/>
                  </a:solidFill>
                </a:uFill>
              </a:rPr>
              <a:t>e</a:t>
            </a:r>
            <a:r>
              <a:rPr sz="3500" u="sng" spc="-140" dirty="0">
                <a:uFill>
                  <a:solidFill>
                    <a:srgbClr val="499FC4"/>
                  </a:solidFill>
                </a:uFill>
              </a:rPr>
              <a:t>t</a:t>
            </a:r>
            <a:r>
              <a:rPr sz="3500" u="sng" spc="-150" dirty="0">
                <a:uFill>
                  <a:solidFill>
                    <a:srgbClr val="499FC4"/>
                  </a:solidFill>
                </a:uFill>
              </a:rPr>
              <a:t>y</a:t>
            </a:r>
            <a:r>
              <a:rPr sz="3500" u="sng" spc="-415" dirty="0">
                <a:uFill>
                  <a:solidFill>
                    <a:srgbClr val="499FC4"/>
                  </a:solidFill>
                </a:uFill>
              </a:rPr>
              <a:t> </a:t>
            </a:r>
            <a:r>
              <a:rPr sz="3500" u="sng" spc="-135" dirty="0">
                <a:uFill>
                  <a:solidFill>
                    <a:srgbClr val="499FC4"/>
                  </a:solidFill>
                </a:uFill>
              </a:rPr>
              <a:t>P</a:t>
            </a:r>
            <a:r>
              <a:rPr sz="3500" u="sng" spc="-145" dirty="0">
                <a:uFill>
                  <a:solidFill>
                    <a:srgbClr val="499FC4"/>
                  </a:solidFill>
                </a:uFill>
              </a:rPr>
              <a:t>artne</a:t>
            </a:r>
            <a:r>
              <a:rPr sz="3500" spc="-90" dirty="0"/>
              <a:t>rs  </a:t>
            </a:r>
            <a:r>
              <a:rPr sz="3500" spc="-95" dirty="0"/>
              <a:t>(CSPs)</a:t>
            </a:r>
            <a:endParaRPr sz="3500"/>
          </a:p>
        </p:txBody>
      </p:sp>
      <p:sp>
        <p:nvSpPr>
          <p:cNvPr id="4" name="object 4"/>
          <p:cNvSpPr txBox="1"/>
          <p:nvPr/>
        </p:nvSpPr>
        <p:spPr>
          <a:xfrm>
            <a:off x="534356" y="2356715"/>
            <a:ext cx="5264785" cy="291846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2800"/>
              </a:lnSpc>
              <a:spcBef>
                <a:spcPts val="60"/>
              </a:spcBef>
            </a:pPr>
            <a:r>
              <a:rPr sz="1850" spc="-100" dirty="0">
                <a:solidFill>
                  <a:srgbClr val="D9F1F6"/>
                </a:solidFill>
                <a:latin typeface="Tahoma"/>
                <a:cs typeface="Tahoma"/>
              </a:rPr>
              <a:t>C</a:t>
            </a:r>
            <a:r>
              <a:rPr sz="1850" spc="-55" dirty="0">
                <a:solidFill>
                  <a:srgbClr val="D9F1F6"/>
                </a:solidFill>
                <a:latin typeface="Tahoma"/>
                <a:cs typeface="Tahoma"/>
              </a:rPr>
              <a:t>ommunity</a:t>
            </a:r>
            <a:r>
              <a:rPr sz="1850" spc="-195" dirty="0">
                <a:solidFill>
                  <a:srgbClr val="D9F1F6"/>
                </a:solidFill>
                <a:latin typeface="Tahoma"/>
                <a:cs typeface="Tahoma"/>
              </a:rPr>
              <a:t> </a:t>
            </a:r>
            <a:r>
              <a:rPr sz="1850" spc="-45" dirty="0">
                <a:solidFill>
                  <a:srgbClr val="D9F1F6"/>
                </a:solidFill>
                <a:latin typeface="Tahoma"/>
                <a:cs typeface="Tahoma"/>
              </a:rPr>
              <a:t>Safety</a:t>
            </a:r>
            <a:r>
              <a:rPr sz="1850" spc="-195" dirty="0">
                <a:solidFill>
                  <a:srgbClr val="D9F1F6"/>
                </a:solidFill>
                <a:latin typeface="Tahoma"/>
                <a:cs typeface="Tahoma"/>
              </a:rPr>
              <a:t> </a:t>
            </a:r>
            <a:r>
              <a:rPr sz="1850" spc="-40" dirty="0">
                <a:solidFill>
                  <a:srgbClr val="D9F1F6"/>
                </a:solidFill>
                <a:latin typeface="Tahoma"/>
                <a:cs typeface="Tahoma"/>
              </a:rPr>
              <a:t>Partners</a:t>
            </a:r>
            <a:r>
              <a:rPr sz="1850" spc="-195" dirty="0">
                <a:solidFill>
                  <a:srgbClr val="D9F1F6"/>
                </a:solidFill>
                <a:latin typeface="Tahoma"/>
                <a:cs typeface="Tahoma"/>
              </a:rPr>
              <a:t> </a:t>
            </a:r>
            <a:r>
              <a:rPr sz="1850" spc="-55" dirty="0">
                <a:solidFill>
                  <a:srgbClr val="D9F1F6"/>
                </a:solidFill>
                <a:latin typeface="Tahoma"/>
                <a:cs typeface="Tahoma"/>
              </a:rPr>
              <a:t>are</a:t>
            </a:r>
            <a:r>
              <a:rPr sz="1850" spc="-195" dirty="0">
                <a:solidFill>
                  <a:srgbClr val="D9F1F6"/>
                </a:solidFill>
                <a:latin typeface="Tahoma"/>
                <a:cs typeface="Tahoma"/>
              </a:rPr>
              <a:t> </a:t>
            </a:r>
            <a:r>
              <a:rPr sz="1850" spc="-25" dirty="0">
                <a:solidFill>
                  <a:srgbClr val="D9F1F6"/>
                </a:solidFill>
                <a:latin typeface="Tahoma"/>
                <a:cs typeface="Tahoma"/>
              </a:rPr>
              <a:t>people</a:t>
            </a:r>
            <a:r>
              <a:rPr sz="1850" spc="-195" dirty="0">
                <a:solidFill>
                  <a:srgbClr val="D9F1F6"/>
                </a:solidFill>
                <a:latin typeface="Tahoma"/>
                <a:cs typeface="Tahoma"/>
              </a:rPr>
              <a:t> </a:t>
            </a:r>
            <a:r>
              <a:rPr sz="1850" spc="-60" dirty="0">
                <a:solidFill>
                  <a:srgbClr val="D9F1F6"/>
                </a:solidFill>
                <a:latin typeface="Tahoma"/>
                <a:cs typeface="Tahoma"/>
              </a:rPr>
              <a:t>who</a:t>
            </a:r>
            <a:r>
              <a:rPr sz="1850" spc="-195" dirty="0">
                <a:solidFill>
                  <a:srgbClr val="D9F1F6"/>
                </a:solidFill>
                <a:latin typeface="Tahoma"/>
                <a:cs typeface="Tahoma"/>
              </a:rPr>
              <a:t> </a:t>
            </a:r>
            <a:r>
              <a:rPr sz="1850" spc="-95" dirty="0">
                <a:solidFill>
                  <a:srgbClr val="D9F1F6"/>
                </a:solidFill>
                <a:latin typeface="Tahoma"/>
                <a:cs typeface="Tahoma"/>
              </a:rPr>
              <a:t>h</a:t>
            </a:r>
            <a:r>
              <a:rPr sz="1850" spc="-110" dirty="0">
                <a:solidFill>
                  <a:srgbClr val="D9F1F6"/>
                </a:solidFill>
                <a:latin typeface="Tahoma"/>
                <a:cs typeface="Tahoma"/>
              </a:rPr>
              <a:t>av</a:t>
            </a:r>
            <a:r>
              <a:rPr sz="1850" spc="-40" dirty="0">
                <a:solidFill>
                  <a:srgbClr val="D9F1F6"/>
                </a:solidFill>
                <a:latin typeface="Tahoma"/>
                <a:cs typeface="Tahoma"/>
              </a:rPr>
              <a:t>e</a:t>
            </a:r>
            <a:r>
              <a:rPr sz="1850" spc="-195" dirty="0">
                <a:solidFill>
                  <a:srgbClr val="D9F1F6"/>
                </a:solidFill>
                <a:latin typeface="Tahoma"/>
                <a:cs typeface="Tahoma"/>
              </a:rPr>
              <a:t> </a:t>
            </a:r>
            <a:r>
              <a:rPr sz="1850" spc="-70" dirty="0">
                <a:solidFill>
                  <a:srgbClr val="D9F1F6"/>
                </a:solidFill>
                <a:latin typeface="Tahoma"/>
                <a:cs typeface="Tahoma"/>
              </a:rPr>
              <a:t>an  </a:t>
            </a:r>
            <a:r>
              <a:rPr sz="1850" spc="-50" dirty="0">
                <a:solidFill>
                  <a:srgbClr val="D9F1F6"/>
                </a:solidFill>
                <a:latin typeface="Tahoma"/>
                <a:cs typeface="Tahoma"/>
              </a:rPr>
              <a:t>understanding</a:t>
            </a:r>
            <a:r>
              <a:rPr sz="1850" spc="-195" dirty="0">
                <a:solidFill>
                  <a:srgbClr val="D9F1F6"/>
                </a:solidFill>
                <a:latin typeface="Tahoma"/>
                <a:cs typeface="Tahoma"/>
              </a:rPr>
              <a:t> </a:t>
            </a:r>
            <a:r>
              <a:rPr sz="1850" spc="15" dirty="0">
                <a:solidFill>
                  <a:srgbClr val="D9F1F6"/>
                </a:solidFill>
                <a:latin typeface="Tahoma"/>
                <a:cs typeface="Tahoma"/>
              </a:rPr>
              <a:t>of</a:t>
            </a:r>
            <a:r>
              <a:rPr sz="1850" spc="-190" dirty="0">
                <a:solidFill>
                  <a:srgbClr val="D9F1F6"/>
                </a:solidFill>
                <a:latin typeface="Tahoma"/>
                <a:cs typeface="Tahoma"/>
              </a:rPr>
              <a:t> </a:t>
            </a:r>
            <a:r>
              <a:rPr sz="1850" spc="-35" dirty="0">
                <a:solidFill>
                  <a:srgbClr val="D9F1F6"/>
                </a:solidFill>
                <a:latin typeface="Tahoma"/>
                <a:cs typeface="Tahoma"/>
              </a:rPr>
              <a:t>regional</a:t>
            </a:r>
            <a:r>
              <a:rPr sz="1850" spc="-190" dirty="0">
                <a:solidFill>
                  <a:srgbClr val="D9F1F6"/>
                </a:solidFill>
                <a:latin typeface="Tahoma"/>
                <a:cs typeface="Tahoma"/>
              </a:rPr>
              <a:t> </a:t>
            </a:r>
            <a:r>
              <a:rPr sz="1850" spc="-25" dirty="0">
                <a:solidFill>
                  <a:srgbClr val="D9F1F6"/>
                </a:solidFill>
                <a:latin typeface="Tahoma"/>
                <a:cs typeface="Tahoma"/>
              </a:rPr>
              <a:t>conﬂicts</a:t>
            </a:r>
            <a:r>
              <a:rPr sz="1850" spc="-190" dirty="0">
                <a:solidFill>
                  <a:srgbClr val="D9F1F6"/>
                </a:solidFill>
                <a:latin typeface="Tahoma"/>
                <a:cs typeface="Tahoma"/>
              </a:rPr>
              <a:t> </a:t>
            </a:r>
            <a:r>
              <a:rPr sz="1850" spc="-70" dirty="0">
                <a:solidFill>
                  <a:srgbClr val="D9F1F6"/>
                </a:solidFill>
                <a:latin typeface="Tahoma"/>
                <a:cs typeface="Tahoma"/>
              </a:rPr>
              <a:t>and</a:t>
            </a:r>
            <a:r>
              <a:rPr sz="1850" spc="-190" dirty="0">
                <a:solidFill>
                  <a:srgbClr val="D9F1F6"/>
                </a:solidFill>
                <a:latin typeface="Tahoma"/>
                <a:cs typeface="Tahoma"/>
              </a:rPr>
              <a:t> </a:t>
            </a:r>
            <a:r>
              <a:rPr sz="1850" spc="-55" dirty="0">
                <a:solidFill>
                  <a:srgbClr val="D9F1F6"/>
                </a:solidFill>
                <a:latin typeface="Tahoma"/>
                <a:cs typeface="Tahoma"/>
              </a:rPr>
              <a:t>are</a:t>
            </a:r>
            <a:r>
              <a:rPr sz="1850" spc="-190" dirty="0">
                <a:solidFill>
                  <a:srgbClr val="D9F1F6"/>
                </a:solidFill>
                <a:latin typeface="Tahoma"/>
                <a:cs typeface="Tahoma"/>
              </a:rPr>
              <a:t> </a:t>
            </a:r>
            <a:r>
              <a:rPr sz="1850" spc="-40" dirty="0">
                <a:solidFill>
                  <a:srgbClr val="D9F1F6"/>
                </a:solidFill>
                <a:latin typeface="Tahoma"/>
                <a:cs typeface="Tahoma"/>
              </a:rPr>
              <a:t>committed </a:t>
            </a:r>
            <a:r>
              <a:rPr sz="1850" spc="-565" dirty="0">
                <a:solidFill>
                  <a:srgbClr val="D9F1F6"/>
                </a:solidFill>
                <a:latin typeface="Tahoma"/>
                <a:cs typeface="Tahoma"/>
              </a:rPr>
              <a:t> </a:t>
            </a:r>
            <a:r>
              <a:rPr sz="1850" spc="5" dirty="0">
                <a:solidFill>
                  <a:srgbClr val="D9F1F6"/>
                </a:solidFill>
                <a:latin typeface="Tahoma"/>
                <a:cs typeface="Tahoma"/>
              </a:rPr>
              <a:t>to </a:t>
            </a:r>
            <a:r>
              <a:rPr sz="1850" spc="-25" dirty="0">
                <a:solidFill>
                  <a:srgbClr val="D9F1F6"/>
                </a:solidFill>
                <a:latin typeface="Tahoma"/>
                <a:cs typeface="Tahoma"/>
              </a:rPr>
              <a:t>the </a:t>
            </a:r>
            <a:r>
              <a:rPr sz="1850" spc="-65" dirty="0">
                <a:solidFill>
                  <a:srgbClr val="D9F1F6"/>
                </a:solidFill>
                <a:latin typeface="Tahoma"/>
                <a:cs typeface="Tahoma"/>
              </a:rPr>
              <a:t>assessment </a:t>
            </a:r>
            <a:r>
              <a:rPr sz="1850" spc="15" dirty="0">
                <a:solidFill>
                  <a:srgbClr val="D9F1F6"/>
                </a:solidFill>
                <a:latin typeface="Tahoma"/>
                <a:cs typeface="Tahoma"/>
              </a:rPr>
              <a:t>of </a:t>
            </a:r>
            <a:r>
              <a:rPr sz="1850" spc="-40" dirty="0">
                <a:solidFill>
                  <a:srgbClr val="D9F1F6"/>
                </a:solidFill>
                <a:latin typeface="Tahoma"/>
                <a:cs typeface="Tahoma"/>
              </a:rPr>
              <a:t>violence </a:t>
            </a:r>
            <a:r>
              <a:rPr sz="1850" spc="-80" dirty="0">
                <a:solidFill>
                  <a:srgbClr val="D9F1F6"/>
                </a:solidFill>
                <a:latin typeface="Tahoma"/>
                <a:cs typeface="Tahoma"/>
              </a:rPr>
              <a:t>by </a:t>
            </a:r>
            <a:r>
              <a:rPr sz="1850" spc="-30" dirty="0">
                <a:solidFill>
                  <a:srgbClr val="D9F1F6"/>
                </a:solidFill>
                <a:latin typeface="Tahoma"/>
                <a:cs typeface="Tahoma"/>
              </a:rPr>
              <a:t>mobilizing </a:t>
            </a:r>
            <a:r>
              <a:rPr sz="1850" spc="-45" dirty="0">
                <a:solidFill>
                  <a:srgbClr val="D9F1F6"/>
                </a:solidFill>
                <a:latin typeface="Tahoma"/>
                <a:cs typeface="Tahoma"/>
              </a:rPr>
              <a:t>decision </a:t>
            </a:r>
            <a:r>
              <a:rPr sz="1850" spc="-40" dirty="0">
                <a:solidFill>
                  <a:srgbClr val="D9F1F6"/>
                </a:solidFill>
                <a:latin typeface="Tahoma"/>
                <a:cs typeface="Tahoma"/>
              </a:rPr>
              <a:t> </a:t>
            </a:r>
            <a:r>
              <a:rPr sz="1850" spc="-65" dirty="0">
                <a:solidFill>
                  <a:srgbClr val="D9F1F6"/>
                </a:solidFill>
                <a:latin typeface="Tahoma"/>
                <a:cs typeface="Tahoma"/>
              </a:rPr>
              <a:t>making</a:t>
            </a:r>
            <a:r>
              <a:rPr sz="1850" spc="-195" dirty="0">
                <a:solidFill>
                  <a:srgbClr val="D9F1F6"/>
                </a:solidFill>
                <a:latin typeface="Tahoma"/>
                <a:cs typeface="Tahoma"/>
              </a:rPr>
              <a:t> </a:t>
            </a:r>
            <a:r>
              <a:rPr sz="1850" spc="-70" dirty="0">
                <a:solidFill>
                  <a:srgbClr val="D9F1F6"/>
                </a:solidFill>
                <a:latin typeface="Tahoma"/>
                <a:cs typeface="Tahoma"/>
              </a:rPr>
              <a:t>and</a:t>
            </a:r>
            <a:r>
              <a:rPr sz="1850" spc="-195" dirty="0">
                <a:solidFill>
                  <a:srgbClr val="D9F1F6"/>
                </a:solidFill>
                <a:latin typeface="Tahoma"/>
                <a:cs typeface="Tahoma"/>
              </a:rPr>
              <a:t> </a:t>
            </a:r>
            <a:r>
              <a:rPr sz="1850" spc="-20" dirty="0">
                <a:solidFill>
                  <a:srgbClr val="D9F1F6"/>
                </a:solidFill>
                <a:latin typeface="Tahoma"/>
                <a:cs typeface="Tahoma"/>
              </a:rPr>
              <a:t>putting</a:t>
            </a:r>
            <a:r>
              <a:rPr sz="1850" spc="-195" dirty="0">
                <a:solidFill>
                  <a:srgbClr val="D9F1F6"/>
                </a:solidFill>
                <a:latin typeface="Tahoma"/>
                <a:cs typeface="Tahoma"/>
              </a:rPr>
              <a:t> </a:t>
            </a:r>
            <a:r>
              <a:rPr sz="1850" spc="-40" dirty="0">
                <a:solidFill>
                  <a:srgbClr val="D9F1F6"/>
                </a:solidFill>
                <a:latin typeface="Tahoma"/>
                <a:cs typeface="Tahoma"/>
              </a:rPr>
              <a:t>in</a:t>
            </a:r>
            <a:r>
              <a:rPr sz="1850" spc="-195" dirty="0">
                <a:solidFill>
                  <a:srgbClr val="D9F1F6"/>
                </a:solidFill>
                <a:latin typeface="Tahoma"/>
                <a:cs typeface="Tahoma"/>
              </a:rPr>
              <a:t> </a:t>
            </a:r>
            <a:r>
              <a:rPr sz="1850" spc="-45" dirty="0">
                <a:solidFill>
                  <a:srgbClr val="D9F1F6"/>
                </a:solidFill>
                <a:latin typeface="Tahoma"/>
                <a:cs typeface="Tahoma"/>
              </a:rPr>
              <a:t>place</a:t>
            </a:r>
            <a:r>
              <a:rPr sz="1850" spc="-195" dirty="0">
                <a:solidFill>
                  <a:srgbClr val="D9F1F6"/>
                </a:solidFill>
                <a:latin typeface="Tahoma"/>
                <a:cs typeface="Tahoma"/>
              </a:rPr>
              <a:t> </a:t>
            </a:r>
            <a:r>
              <a:rPr sz="1850" spc="-20" dirty="0">
                <a:solidFill>
                  <a:srgbClr val="D9F1F6"/>
                </a:solidFill>
                <a:latin typeface="Tahoma"/>
                <a:cs typeface="Tahoma"/>
              </a:rPr>
              <a:t>stra</a:t>
            </a:r>
            <a:r>
              <a:rPr sz="1850" spc="-40" dirty="0">
                <a:solidFill>
                  <a:srgbClr val="D9F1F6"/>
                </a:solidFill>
                <a:latin typeface="Tahoma"/>
                <a:cs typeface="Tahoma"/>
              </a:rPr>
              <a:t>t</a:t>
            </a:r>
            <a:r>
              <a:rPr sz="1850" spc="-45" dirty="0">
                <a:solidFill>
                  <a:srgbClr val="D9F1F6"/>
                </a:solidFill>
                <a:latin typeface="Tahoma"/>
                <a:cs typeface="Tahoma"/>
              </a:rPr>
              <a:t>egies</a:t>
            </a:r>
            <a:r>
              <a:rPr sz="1850" spc="-195" dirty="0">
                <a:solidFill>
                  <a:srgbClr val="D9F1F6"/>
                </a:solidFill>
                <a:latin typeface="Tahoma"/>
                <a:cs typeface="Tahoma"/>
              </a:rPr>
              <a:t> </a:t>
            </a:r>
            <a:r>
              <a:rPr sz="1850" spc="25" dirty="0">
                <a:solidFill>
                  <a:srgbClr val="D9F1F6"/>
                </a:solidFill>
                <a:latin typeface="Tahoma"/>
                <a:cs typeface="Tahoma"/>
              </a:rPr>
              <a:t>t</a:t>
            </a:r>
            <a:r>
              <a:rPr sz="1850" spc="-20" dirty="0">
                <a:solidFill>
                  <a:srgbClr val="D9F1F6"/>
                </a:solidFill>
                <a:latin typeface="Tahoma"/>
                <a:cs typeface="Tahoma"/>
              </a:rPr>
              <a:t>o</a:t>
            </a:r>
            <a:r>
              <a:rPr sz="1850" spc="-195" dirty="0">
                <a:solidFill>
                  <a:srgbClr val="D9F1F6"/>
                </a:solidFill>
                <a:latin typeface="Tahoma"/>
                <a:cs typeface="Tahoma"/>
              </a:rPr>
              <a:t> </a:t>
            </a:r>
            <a:r>
              <a:rPr sz="1850" spc="-25" dirty="0">
                <a:solidFill>
                  <a:srgbClr val="D9F1F6"/>
                </a:solidFill>
                <a:latin typeface="Tahoma"/>
                <a:cs typeface="Tahoma"/>
              </a:rPr>
              <a:t>mitiga</a:t>
            </a:r>
            <a:r>
              <a:rPr sz="1850" spc="-40" dirty="0">
                <a:solidFill>
                  <a:srgbClr val="D9F1F6"/>
                </a:solidFill>
                <a:latin typeface="Tahoma"/>
                <a:cs typeface="Tahoma"/>
              </a:rPr>
              <a:t>te</a:t>
            </a:r>
            <a:r>
              <a:rPr sz="1850" spc="-195" dirty="0">
                <a:solidFill>
                  <a:srgbClr val="D9F1F6"/>
                </a:solidFill>
                <a:latin typeface="Tahoma"/>
                <a:cs typeface="Tahoma"/>
              </a:rPr>
              <a:t> </a:t>
            </a:r>
            <a:r>
              <a:rPr sz="1850" spc="-60" dirty="0">
                <a:solidFill>
                  <a:srgbClr val="D9F1F6"/>
                </a:solidFill>
                <a:latin typeface="Tahoma"/>
                <a:cs typeface="Tahoma"/>
              </a:rPr>
              <a:t>and  </a:t>
            </a:r>
            <a:r>
              <a:rPr sz="1850" spc="-105" dirty="0">
                <a:solidFill>
                  <a:srgbClr val="D9F1F6"/>
                </a:solidFill>
                <a:latin typeface="Tahoma"/>
                <a:cs typeface="Tahoma"/>
              </a:rPr>
              <a:t>c</a:t>
            </a:r>
            <a:r>
              <a:rPr sz="1850" spc="-15" dirty="0">
                <a:solidFill>
                  <a:srgbClr val="D9F1F6"/>
                </a:solidFill>
                <a:latin typeface="Tahoma"/>
                <a:cs typeface="Tahoma"/>
              </a:rPr>
              <a:t>ontribu</a:t>
            </a:r>
            <a:r>
              <a:rPr sz="1850" spc="-35" dirty="0">
                <a:solidFill>
                  <a:srgbClr val="D9F1F6"/>
                </a:solidFill>
                <a:latin typeface="Tahoma"/>
                <a:cs typeface="Tahoma"/>
              </a:rPr>
              <a:t>t</a:t>
            </a:r>
            <a:r>
              <a:rPr sz="1850" spc="-40" dirty="0">
                <a:solidFill>
                  <a:srgbClr val="D9F1F6"/>
                </a:solidFill>
                <a:latin typeface="Tahoma"/>
                <a:cs typeface="Tahoma"/>
              </a:rPr>
              <a:t>e</a:t>
            </a:r>
            <a:r>
              <a:rPr sz="1850" spc="-195" dirty="0">
                <a:solidFill>
                  <a:srgbClr val="D9F1F6"/>
                </a:solidFill>
                <a:latin typeface="Tahoma"/>
                <a:cs typeface="Tahoma"/>
              </a:rPr>
              <a:t> </a:t>
            </a:r>
            <a:r>
              <a:rPr sz="1850" spc="25" dirty="0">
                <a:solidFill>
                  <a:srgbClr val="D9F1F6"/>
                </a:solidFill>
                <a:latin typeface="Tahoma"/>
                <a:cs typeface="Tahoma"/>
              </a:rPr>
              <a:t>t</a:t>
            </a:r>
            <a:r>
              <a:rPr sz="1850" spc="-20" dirty="0">
                <a:solidFill>
                  <a:srgbClr val="D9F1F6"/>
                </a:solidFill>
                <a:latin typeface="Tahoma"/>
                <a:cs typeface="Tahoma"/>
              </a:rPr>
              <a:t>o</a:t>
            </a:r>
            <a:r>
              <a:rPr sz="1850" spc="-195" dirty="0">
                <a:solidFill>
                  <a:srgbClr val="D9F1F6"/>
                </a:solidFill>
                <a:latin typeface="Tahoma"/>
                <a:cs typeface="Tahoma"/>
              </a:rPr>
              <a:t> </a:t>
            </a:r>
            <a:r>
              <a:rPr sz="1850" spc="-25" dirty="0">
                <a:solidFill>
                  <a:srgbClr val="D9F1F6"/>
                </a:solidFill>
                <a:latin typeface="Tahoma"/>
                <a:cs typeface="Tahoma"/>
              </a:rPr>
              <a:t>the</a:t>
            </a:r>
            <a:r>
              <a:rPr sz="1850" spc="-195" dirty="0">
                <a:solidFill>
                  <a:srgbClr val="D9F1F6"/>
                </a:solidFill>
                <a:latin typeface="Tahoma"/>
                <a:cs typeface="Tahoma"/>
              </a:rPr>
              <a:t> </a:t>
            </a:r>
            <a:r>
              <a:rPr sz="1850" spc="-50" dirty="0">
                <a:solidFill>
                  <a:srgbClr val="D9F1F6"/>
                </a:solidFill>
                <a:latin typeface="Tahoma"/>
                <a:cs typeface="Tahoma"/>
              </a:rPr>
              <a:t>de-escalation</a:t>
            </a:r>
            <a:r>
              <a:rPr sz="1850" spc="-195" dirty="0">
                <a:solidFill>
                  <a:srgbClr val="D9F1F6"/>
                </a:solidFill>
                <a:latin typeface="Tahoma"/>
                <a:cs typeface="Tahoma"/>
              </a:rPr>
              <a:t> </a:t>
            </a:r>
            <a:r>
              <a:rPr sz="1850" spc="15" dirty="0">
                <a:solidFill>
                  <a:srgbClr val="D9F1F6"/>
                </a:solidFill>
                <a:latin typeface="Tahoma"/>
                <a:cs typeface="Tahoma"/>
              </a:rPr>
              <a:t>of</a:t>
            </a:r>
            <a:r>
              <a:rPr sz="1850" spc="-195" dirty="0">
                <a:solidFill>
                  <a:srgbClr val="D9F1F6"/>
                </a:solidFill>
                <a:latin typeface="Tahoma"/>
                <a:cs typeface="Tahoma"/>
              </a:rPr>
              <a:t> </a:t>
            </a:r>
            <a:r>
              <a:rPr sz="1850" spc="-50" dirty="0">
                <a:solidFill>
                  <a:srgbClr val="D9F1F6"/>
                </a:solidFill>
                <a:latin typeface="Tahoma"/>
                <a:cs typeface="Tahoma"/>
              </a:rPr>
              <a:t>violence.</a:t>
            </a:r>
            <a:endParaRPr sz="18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850">
              <a:latin typeface="Tahoma"/>
              <a:cs typeface="Tahoma"/>
            </a:endParaRPr>
          </a:p>
          <a:p>
            <a:pPr marL="12700" marR="60960">
              <a:lnSpc>
                <a:spcPct val="102800"/>
              </a:lnSpc>
              <a:spcBef>
                <a:spcPts val="5"/>
              </a:spcBef>
            </a:pPr>
            <a:r>
              <a:rPr sz="1850" spc="-85" dirty="0">
                <a:solidFill>
                  <a:srgbClr val="D9F1F6"/>
                </a:solidFill>
                <a:latin typeface="Tahoma"/>
                <a:cs typeface="Tahoma"/>
              </a:rPr>
              <a:t>The</a:t>
            </a:r>
            <a:r>
              <a:rPr sz="1850" spc="-195" dirty="0">
                <a:solidFill>
                  <a:srgbClr val="D9F1F6"/>
                </a:solidFill>
                <a:latin typeface="Tahoma"/>
                <a:cs typeface="Tahoma"/>
              </a:rPr>
              <a:t> </a:t>
            </a:r>
            <a:r>
              <a:rPr sz="1850" spc="-60" dirty="0">
                <a:solidFill>
                  <a:srgbClr val="D9F1F6"/>
                </a:solidFill>
                <a:latin typeface="Tahoma"/>
                <a:cs typeface="Tahoma"/>
              </a:rPr>
              <a:t>C</a:t>
            </a:r>
            <a:r>
              <a:rPr sz="1850" spc="-75" dirty="0">
                <a:solidFill>
                  <a:srgbClr val="D9F1F6"/>
                </a:solidFill>
                <a:latin typeface="Tahoma"/>
                <a:cs typeface="Tahoma"/>
              </a:rPr>
              <a:t>SPs</a:t>
            </a:r>
            <a:r>
              <a:rPr sz="1850" spc="-195" dirty="0">
                <a:solidFill>
                  <a:srgbClr val="D9F1F6"/>
                </a:solidFill>
                <a:latin typeface="Tahoma"/>
                <a:cs typeface="Tahoma"/>
              </a:rPr>
              <a:t> </a:t>
            </a:r>
            <a:r>
              <a:rPr sz="1850" spc="-5" dirty="0">
                <a:solidFill>
                  <a:srgbClr val="D9F1F6"/>
                </a:solidFill>
                <a:latin typeface="Tahoma"/>
                <a:cs typeface="Tahoma"/>
              </a:rPr>
              <a:t>will</a:t>
            </a:r>
            <a:r>
              <a:rPr sz="1850" spc="-195" dirty="0">
                <a:solidFill>
                  <a:srgbClr val="D9F1F6"/>
                </a:solidFill>
                <a:latin typeface="Tahoma"/>
                <a:cs typeface="Tahoma"/>
              </a:rPr>
              <a:t> </a:t>
            </a:r>
            <a:r>
              <a:rPr sz="1850" spc="-40" dirty="0">
                <a:solidFill>
                  <a:srgbClr val="D9F1F6"/>
                </a:solidFill>
                <a:latin typeface="Tahoma"/>
                <a:cs typeface="Tahoma"/>
              </a:rPr>
              <a:t>include</a:t>
            </a:r>
            <a:r>
              <a:rPr sz="1850" spc="-195" dirty="0">
                <a:solidFill>
                  <a:srgbClr val="D9F1F6"/>
                </a:solidFill>
                <a:latin typeface="Tahoma"/>
                <a:cs typeface="Tahoma"/>
              </a:rPr>
              <a:t> </a:t>
            </a:r>
            <a:r>
              <a:rPr sz="1850" spc="-25" dirty="0">
                <a:solidFill>
                  <a:srgbClr val="D9F1F6"/>
                </a:solidFill>
                <a:latin typeface="Tahoma"/>
                <a:cs typeface="Tahoma"/>
              </a:rPr>
              <a:t>people</a:t>
            </a:r>
            <a:r>
              <a:rPr sz="1850" spc="-195" dirty="0">
                <a:solidFill>
                  <a:srgbClr val="D9F1F6"/>
                </a:solidFill>
                <a:latin typeface="Tahoma"/>
                <a:cs typeface="Tahoma"/>
              </a:rPr>
              <a:t> </a:t>
            </a:r>
            <a:r>
              <a:rPr sz="1850" spc="-25" dirty="0">
                <a:solidFill>
                  <a:srgbClr val="D9F1F6"/>
                </a:solidFill>
                <a:latin typeface="Tahoma"/>
                <a:cs typeface="Tahoma"/>
              </a:rPr>
              <a:t>from</a:t>
            </a:r>
            <a:r>
              <a:rPr sz="1850" spc="-195" dirty="0">
                <a:solidFill>
                  <a:srgbClr val="D9F1F6"/>
                </a:solidFill>
                <a:latin typeface="Tahoma"/>
                <a:cs typeface="Tahoma"/>
              </a:rPr>
              <a:t> </a:t>
            </a:r>
            <a:r>
              <a:rPr sz="1850" spc="-25" dirty="0">
                <a:solidFill>
                  <a:srgbClr val="D9F1F6"/>
                </a:solidFill>
                <a:latin typeface="Tahoma"/>
                <a:cs typeface="Tahoma"/>
              </a:rPr>
              <a:t>civil</a:t>
            </a:r>
            <a:r>
              <a:rPr sz="1850" spc="-195" dirty="0">
                <a:solidFill>
                  <a:srgbClr val="D9F1F6"/>
                </a:solidFill>
                <a:latin typeface="Tahoma"/>
                <a:cs typeface="Tahoma"/>
              </a:rPr>
              <a:t> </a:t>
            </a:r>
            <a:r>
              <a:rPr sz="1850" spc="-35" dirty="0">
                <a:solidFill>
                  <a:srgbClr val="D9F1F6"/>
                </a:solidFill>
                <a:latin typeface="Tahoma"/>
                <a:cs typeface="Tahoma"/>
              </a:rPr>
              <a:t>society  </a:t>
            </a:r>
            <a:r>
              <a:rPr sz="1850" spc="-50" dirty="0">
                <a:solidFill>
                  <a:srgbClr val="D9F1F6"/>
                </a:solidFill>
                <a:latin typeface="Tahoma"/>
                <a:cs typeface="Tahoma"/>
              </a:rPr>
              <a:t>organizations, </a:t>
            </a:r>
            <a:r>
              <a:rPr sz="1850" spc="-60" dirty="0">
                <a:solidFill>
                  <a:srgbClr val="D9F1F6"/>
                </a:solidFill>
                <a:latin typeface="Tahoma"/>
                <a:cs typeface="Tahoma"/>
              </a:rPr>
              <a:t>community </a:t>
            </a:r>
            <a:r>
              <a:rPr sz="1850" spc="-55" dirty="0">
                <a:solidFill>
                  <a:srgbClr val="D9F1F6"/>
                </a:solidFill>
                <a:latin typeface="Tahoma"/>
                <a:cs typeface="Tahoma"/>
              </a:rPr>
              <a:t>leaders, </a:t>
            </a:r>
            <a:r>
              <a:rPr sz="1850" spc="-30" dirty="0">
                <a:solidFill>
                  <a:srgbClr val="D9F1F6"/>
                </a:solidFill>
                <a:latin typeface="Tahoma"/>
                <a:cs typeface="Tahoma"/>
              </a:rPr>
              <a:t>state </a:t>
            </a:r>
            <a:r>
              <a:rPr sz="1850" spc="-45" dirty="0">
                <a:solidFill>
                  <a:srgbClr val="D9F1F6"/>
                </a:solidFill>
                <a:latin typeface="Tahoma"/>
                <a:cs typeface="Tahoma"/>
              </a:rPr>
              <a:t>security </a:t>
            </a:r>
            <a:r>
              <a:rPr sz="1850" spc="-70" dirty="0">
                <a:solidFill>
                  <a:srgbClr val="D9F1F6"/>
                </a:solidFill>
                <a:latin typeface="Tahoma"/>
                <a:cs typeface="Tahoma"/>
              </a:rPr>
              <a:t>and </a:t>
            </a:r>
            <a:r>
              <a:rPr sz="1850" spc="-565" dirty="0">
                <a:solidFill>
                  <a:srgbClr val="D9F1F6"/>
                </a:solidFill>
                <a:latin typeface="Tahoma"/>
                <a:cs typeface="Tahoma"/>
              </a:rPr>
              <a:t> </a:t>
            </a:r>
            <a:r>
              <a:rPr sz="1850" spc="-20" dirty="0">
                <a:solidFill>
                  <a:srgbClr val="D9F1F6"/>
                </a:solidFill>
                <a:latin typeface="Tahoma"/>
                <a:cs typeface="Tahoma"/>
              </a:rPr>
              <a:t>l</a:t>
            </a:r>
            <a:r>
              <a:rPr sz="1850" spc="-70" dirty="0">
                <a:solidFill>
                  <a:srgbClr val="D9F1F6"/>
                </a:solidFill>
                <a:latin typeface="Tahoma"/>
                <a:cs typeface="Tahoma"/>
              </a:rPr>
              <a:t>a</a:t>
            </a:r>
            <a:r>
              <a:rPr sz="1850" spc="-75" dirty="0">
                <a:solidFill>
                  <a:srgbClr val="D9F1F6"/>
                </a:solidFill>
                <a:latin typeface="Tahoma"/>
                <a:cs typeface="Tahoma"/>
              </a:rPr>
              <a:t>w</a:t>
            </a:r>
            <a:r>
              <a:rPr sz="1850" spc="-195" dirty="0">
                <a:solidFill>
                  <a:srgbClr val="D9F1F6"/>
                </a:solidFill>
                <a:latin typeface="Tahoma"/>
                <a:cs typeface="Tahoma"/>
              </a:rPr>
              <a:t> </a:t>
            </a:r>
            <a:r>
              <a:rPr sz="1850" spc="-35" dirty="0">
                <a:solidFill>
                  <a:srgbClr val="D9F1F6"/>
                </a:solidFill>
                <a:latin typeface="Tahoma"/>
                <a:cs typeface="Tahoma"/>
              </a:rPr>
              <a:t>enforcement</a:t>
            </a:r>
            <a:r>
              <a:rPr sz="1850" spc="-195" dirty="0">
                <a:solidFill>
                  <a:srgbClr val="D9F1F6"/>
                </a:solidFill>
                <a:latin typeface="Tahoma"/>
                <a:cs typeface="Tahoma"/>
              </a:rPr>
              <a:t> </a:t>
            </a:r>
            <a:r>
              <a:rPr sz="1850" spc="-55" dirty="0">
                <a:solidFill>
                  <a:srgbClr val="D9F1F6"/>
                </a:solidFill>
                <a:latin typeface="Tahoma"/>
                <a:cs typeface="Tahoma"/>
              </a:rPr>
              <a:t>bodies,</a:t>
            </a:r>
            <a:r>
              <a:rPr sz="1850" spc="-195" dirty="0">
                <a:solidFill>
                  <a:srgbClr val="D9F1F6"/>
                </a:solidFill>
                <a:latin typeface="Tahoma"/>
                <a:cs typeface="Tahoma"/>
              </a:rPr>
              <a:t> </a:t>
            </a:r>
            <a:r>
              <a:rPr sz="1850" spc="-70" dirty="0">
                <a:solidFill>
                  <a:srgbClr val="D9F1F6"/>
                </a:solidFill>
                <a:latin typeface="Tahoma"/>
                <a:cs typeface="Tahoma"/>
              </a:rPr>
              <a:t>and</a:t>
            </a:r>
            <a:r>
              <a:rPr sz="1850" spc="-195" dirty="0">
                <a:solidFill>
                  <a:srgbClr val="D9F1F6"/>
                </a:solidFill>
                <a:latin typeface="Tahoma"/>
                <a:cs typeface="Tahoma"/>
              </a:rPr>
              <a:t> </a:t>
            </a:r>
            <a:r>
              <a:rPr sz="1850" spc="-30" dirty="0">
                <a:solidFill>
                  <a:srgbClr val="D9F1F6"/>
                </a:solidFill>
                <a:latin typeface="Tahoma"/>
                <a:cs typeface="Tahoma"/>
              </a:rPr>
              <a:t>informal</a:t>
            </a:r>
            <a:r>
              <a:rPr sz="1850" spc="-195" dirty="0">
                <a:solidFill>
                  <a:srgbClr val="D9F1F6"/>
                </a:solidFill>
                <a:latin typeface="Tahoma"/>
                <a:cs typeface="Tahoma"/>
              </a:rPr>
              <a:t> </a:t>
            </a:r>
            <a:r>
              <a:rPr sz="1850" spc="-45" dirty="0">
                <a:solidFill>
                  <a:srgbClr val="D9F1F6"/>
                </a:solidFill>
                <a:latin typeface="Tahoma"/>
                <a:cs typeface="Tahoma"/>
              </a:rPr>
              <a:t>security</a:t>
            </a:r>
            <a:r>
              <a:rPr sz="1850" spc="-195" dirty="0">
                <a:solidFill>
                  <a:srgbClr val="D9F1F6"/>
                </a:solidFill>
                <a:latin typeface="Tahoma"/>
                <a:cs typeface="Tahoma"/>
              </a:rPr>
              <a:t> </a:t>
            </a:r>
            <a:r>
              <a:rPr sz="1850" spc="-45" dirty="0">
                <a:solidFill>
                  <a:srgbClr val="D9F1F6"/>
                </a:solidFill>
                <a:latin typeface="Tahoma"/>
                <a:cs typeface="Tahoma"/>
              </a:rPr>
              <a:t>groups  </a:t>
            </a:r>
            <a:r>
              <a:rPr sz="1850" spc="-20" dirty="0">
                <a:solidFill>
                  <a:srgbClr val="D9F1F6"/>
                </a:solidFill>
                <a:latin typeface="Tahoma"/>
                <a:cs typeface="Tahoma"/>
              </a:rPr>
              <a:t>that</a:t>
            </a:r>
            <a:r>
              <a:rPr sz="1850" spc="-195" dirty="0">
                <a:solidFill>
                  <a:srgbClr val="D9F1F6"/>
                </a:solidFill>
                <a:latin typeface="Tahoma"/>
                <a:cs typeface="Tahoma"/>
              </a:rPr>
              <a:t> </a:t>
            </a:r>
            <a:r>
              <a:rPr sz="1850" spc="-90" dirty="0">
                <a:solidFill>
                  <a:srgbClr val="D9F1F6"/>
                </a:solidFill>
                <a:latin typeface="Tahoma"/>
                <a:cs typeface="Tahoma"/>
              </a:rPr>
              <a:t>have</a:t>
            </a:r>
            <a:r>
              <a:rPr sz="1850" spc="-195" dirty="0">
                <a:solidFill>
                  <a:srgbClr val="D9F1F6"/>
                </a:solidFill>
                <a:latin typeface="Tahoma"/>
                <a:cs typeface="Tahoma"/>
              </a:rPr>
              <a:t> </a:t>
            </a:r>
            <a:r>
              <a:rPr sz="1850" spc="-40" dirty="0">
                <a:solidFill>
                  <a:srgbClr val="D9F1F6"/>
                </a:solidFill>
                <a:latin typeface="Tahoma"/>
                <a:cs typeface="Tahoma"/>
              </a:rPr>
              <a:t>legitimacy</a:t>
            </a:r>
            <a:r>
              <a:rPr sz="1850" spc="-190" dirty="0">
                <a:solidFill>
                  <a:srgbClr val="D9F1F6"/>
                </a:solidFill>
                <a:latin typeface="Tahoma"/>
                <a:cs typeface="Tahoma"/>
              </a:rPr>
              <a:t> </a:t>
            </a:r>
            <a:r>
              <a:rPr sz="1850" spc="-40" dirty="0">
                <a:solidFill>
                  <a:srgbClr val="D9F1F6"/>
                </a:solidFill>
                <a:latin typeface="Tahoma"/>
                <a:cs typeface="Tahoma"/>
              </a:rPr>
              <a:t>in</a:t>
            </a:r>
            <a:r>
              <a:rPr sz="1850" spc="-195" dirty="0">
                <a:solidFill>
                  <a:srgbClr val="D9F1F6"/>
                </a:solidFill>
                <a:latin typeface="Tahoma"/>
                <a:cs typeface="Tahoma"/>
              </a:rPr>
              <a:t> </a:t>
            </a:r>
            <a:r>
              <a:rPr sz="1850" spc="-55" dirty="0">
                <a:solidFill>
                  <a:srgbClr val="D9F1F6"/>
                </a:solidFill>
                <a:latin typeface="Tahoma"/>
                <a:cs typeface="Tahoma"/>
              </a:rPr>
              <a:t>communities</a:t>
            </a:r>
            <a:r>
              <a:rPr sz="1850" spc="-195" dirty="0">
                <a:solidFill>
                  <a:srgbClr val="D9F1F6"/>
                </a:solidFill>
                <a:latin typeface="Tahoma"/>
                <a:cs typeface="Tahoma"/>
              </a:rPr>
              <a:t> </a:t>
            </a:r>
            <a:r>
              <a:rPr sz="1850" spc="-40" dirty="0">
                <a:solidFill>
                  <a:srgbClr val="D9F1F6"/>
                </a:solidFill>
                <a:latin typeface="Tahoma"/>
                <a:cs typeface="Tahoma"/>
              </a:rPr>
              <a:t>they</a:t>
            </a:r>
            <a:r>
              <a:rPr sz="1850" spc="-190" dirty="0">
                <a:solidFill>
                  <a:srgbClr val="D9F1F6"/>
                </a:solidFill>
                <a:latin typeface="Tahoma"/>
                <a:cs typeface="Tahoma"/>
              </a:rPr>
              <a:t> </a:t>
            </a:r>
            <a:r>
              <a:rPr sz="1850" spc="-70" dirty="0">
                <a:solidFill>
                  <a:srgbClr val="D9F1F6"/>
                </a:solidFill>
                <a:latin typeface="Tahoma"/>
                <a:cs typeface="Tahoma"/>
              </a:rPr>
              <a:t>serve.</a:t>
            </a:r>
            <a:endParaRPr sz="1850">
              <a:latin typeface="Tahoma"/>
              <a:cs typeface="Tahom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073851" y="10723"/>
            <a:ext cx="4796155" cy="6740525"/>
            <a:chOff x="6073851" y="10723"/>
            <a:chExt cx="4796155" cy="6740525"/>
          </a:xfrm>
        </p:grpSpPr>
        <p:sp>
          <p:nvSpPr>
            <p:cNvPr id="6" name="object 6"/>
            <p:cNvSpPr/>
            <p:nvPr/>
          </p:nvSpPr>
          <p:spPr>
            <a:xfrm>
              <a:off x="6073851" y="10723"/>
              <a:ext cx="4796155" cy="6740525"/>
            </a:xfrm>
            <a:custGeom>
              <a:avLst/>
              <a:gdLst/>
              <a:ahLst/>
              <a:cxnLst/>
              <a:rect l="l" t="t" r="r" b="b"/>
              <a:pathLst>
                <a:path w="4796155" h="6740525">
                  <a:moveTo>
                    <a:pt x="0" y="0"/>
                  </a:moveTo>
                  <a:lnTo>
                    <a:pt x="4795737" y="0"/>
                  </a:lnTo>
                  <a:lnTo>
                    <a:pt x="4795737" y="6740283"/>
                  </a:lnTo>
                  <a:lnTo>
                    <a:pt x="0" y="6740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6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73959" y="1408509"/>
              <a:ext cx="4795629" cy="394812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866755" cy="6751320"/>
            <a:chOff x="0" y="0"/>
            <a:chExt cx="10866755" cy="675132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0774680" cy="6751320"/>
            </a:xfrm>
            <a:custGeom>
              <a:avLst/>
              <a:gdLst/>
              <a:ahLst/>
              <a:cxnLst/>
              <a:rect l="l" t="t" r="r" b="b"/>
              <a:pathLst>
                <a:path w="10774680" h="6751320">
                  <a:moveTo>
                    <a:pt x="0" y="6751007"/>
                  </a:moveTo>
                  <a:lnTo>
                    <a:pt x="0" y="0"/>
                  </a:lnTo>
                  <a:lnTo>
                    <a:pt x="10774512" y="0"/>
                  </a:lnTo>
                  <a:lnTo>
                    <a:pt x="10774512" y="6751007"/>
                  </a:lnTo>
                  <a:lnTo>
                    <a:pt x="0" y="6751007"/>
                  </a:lnTo>
                  <a:close/>
                </a:path>
              </a:pathLst>
            </a:custGeom>
            <a:solidFill>
              <a:srgbClr val="057B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454146" y="1932857"/>
              <a:ext cx="712470" cy="2360295"/>
            </a:xfrm>
            <a:custGeom>
              <a:avLst/>
              <a:gdLst/>
              <a:ahLst/>
              <a:cxnLst/>
              <a:rect l="l" t="t" r="r" b="b"/>
              <a:pathLst>
                <a:path w="712470" h="2360295">
                  <a:moveTo>
                    <a:pt x="0" y="0"/>
                  </a:moveTo>
                  <a:lnTo>
                    <a:pt x="11503" y="50390"/>
                  </a:lnTo>
                  <a:lnTo>
                    <a:pt x="22549" y="100902"/>
                  </a:lnTo>
                  <a:lnTo>
                    <a:pt x="33136" y="151526"/>
                  </a:lnTo>
                  <a:lnTo>
                    <a:pt x="43260" y="202253"/>
                  </a:lnTo>
                  <a:lnTo>
                    <a:pt x="52920" y="253075"/>
                  </a:lnTo>
                  <a:lnTo>
                    <a:pt x="62113" y="303984"/>
                  </a:lnTo>
                  <a:lnTo>
                    <a:pt x="70837" y="354970"/>
                  </a:lnTo>
                  <a:lnTo>
                    <a:pt x="79088" y="406025"/>
                  </a:lnTo>
                  <a:lnTo>
                    <a:pt x="86866" y="457142"/>
                  </a:lnTo>
                  <a:lnTo>
                    <a:pt x="94166" y="508310"/>
                  </a:lnTo>
                  <a:lnTo>
                    <a:pt x="100988" y="559522"/>
                  </a:lnTo>
                  <a:lnTo>
                    <a:pt x="107327" y="610769"/>
                  </a:lnTo>
                  <a:lnTo>
                    <a:pt x="113183" y="662042"/>
                  </a:lnTo>
                  <a:lnTo>
                    <a:pt x="118552" y="713334"/>
                  </a:lnTo>
                  <a:lnTo>
                    <a:pt x="123432" y="764634"/>
                  </a:lnTo>
                  <a:lnTo>
                    <a:pt x="127820" y="815935"/>
                  </a:lnTo>
                  <a:lnTo>
                    <a:pt x="131715" y="867229"/>
                  </a:lnTo>
                  <a:lnTo>
                    <a:pt x="135113" y="918505"/>
                  </a:lnTo>
                  <a:lnTo>
                    <a:pt x="138013" y="969757"/>
                  </a:lnTo>
                  <a:lnTo>
                    <a:pt x="140411" y="1020976"/>
                  </a:lnTo>
                  <a:lnTo>
                    <a:pt x="142306" y="1072152"/>
                  </a:lnTo>
                  <a:lnTo>
                    <a:pt x="143694" y="1123278"/>
                  </a:lnTo>
                  <a:lnTo>
                    <a:pt x="144574" y="1174344"/>
                  </a:lnTo>
                  <a:lnTo>
                    <a:pt x="144944" y="1225342"/>
                  </a:lnTo>
                  <a:lnTo>
                    <a:pt x="144799" y="1276265"/>
                  </a:lnTo>
                  <a:lnTo>
                    <a:pt x="144139" y="1327102"/>
                  </a:lnTo>
                  <a:lnTo>
                    <a:pt x="142960" y="1377845"/>
                  </a:lnTo>
                  <a:lnTo>
                    <a:pt x="141261" y="1428487"/>
                  </a:lnTo>
                  <a:lnTo>
                    <a:pt x="139038" y="1479018"/>
                  </a:lnTo>
                  <a:lnTo>
                    <a:pt x="136290" y="1529429"/>
                  </a:lnTo>
                  <a:lnTo>
                    <a:pt x="133014" y="1579713"/>
                  </a:lnTo>
                  <a:lnTo>
                    <a:pt x="129207" y="1629861"/>
                  </a:lnTo>
                  <a:lnTo>
                    <a:pt x="124867" y="1679863"/>
                  </a:lnTo>
                  <a:lnTo>
                    <a:pt x="119992" y="1729713"/>
                  </a:lnTo>
                  <a:lnTo>
                    <a:pt x="114579" y="1779400"/>
                  </a:lnTo>
                  <a:lnTo>
                    <a:pt x="108626" y="1828916"/>
                  </a:lnTo>
                  <a:lnTo>
                    <a:pt x="102130" y="1878253"/>
                  </a:lnTo>
                  <a:lnTo>
                    <a:pt x="95088" y="1927403"/>
                  </a:lnTo>
                  <a:lnTo>
                    <a:pt x="87499" y="1976356"/>
                  </a:lnTo>
                  <a:lnTo>
                    <a:pt x="79360" y="2025104"/>
                  </a:lnTo>
                  <a:lnTo>
                    <a:pt x="70668" y="2073639"/>
                  </a:lnTo>
                  <a:lnTo>
                    <a:pt x="61422" y="2121952"/>
                  </a:lnTo>
                  <a:lnTo>
                    <a:pt x="51618" y="2170034"/>
                  </a:lnTo>
                  <a:lnTo>
                    <a:pt x="41254" y="2217877"/>
                  </a:lnTo>
                  <a:lnTo>
                    <a:pt x="30328" y="2265472"/>
                  </a:lnTo>
                  <a:lnTo>
                    <a:pt x="18837" y="2312811"/>
                  </a:lnTo>
                  <a:lnTo>
                    <a:pt x="6779" y="2359886"/>
                  </a:lnTo>
                  <a:lnTo>
                    <a:pt x="33802" y="2316901"/>
                  </a:lnTo>
                  <a:lnTo>
                    <a:pt x="62817" y="2274729"/>
                  </a:lnTo>
                  <a:lnTo>
                    <a:pt x="93877" y="2233479"/>
                  </a:lnTo>
                  <a:lnTo>
                    <a:pt x="127033" y="2193260"/>
                  </a:lnTo>
                  <a:lnTo>
                    <a:pt x="162337" y="2154183"/>
                  </a:lnTo>
                  <a:lnTo>
                    <a:pt x="199840" y="2116357"/>
                  </a:lnTo>
                  <a:lnTo>
                    <a:pt x="239595" y="2079891"/>
                  </a:lnTo>
                  <a:lnTo>
                    <a:pt x="281652" y="2044896"/>
                  </a:lnTo>
                  <a:lnTo>
                    <a:pt x="318143" y="2014850"/>
                  </a:lnTo>
                  <a:lnTo>
                    <a:pt x="353602" y="1983284"/>
                  </a:lnTo>
                  <a:lnTo>
                    <a:pt x="387939" y="1950228"/>
                  </a:lnTo>
                  <a:lnTo>
                    <a:pt x="421063" y="1915710"/>
                  </a:lnTo>
                  <a:lnTo>
                    <a:pt x="452884" y="1879760"/>
                  </a:lnTo>
                  <a:lnTo>
                    <a:pt x="483310" y="1842407"/>
                  </a:lnTo>
                  <a:lnTo>
                    <a:pt x="512251" y="1803678"/>
                  </a:lnTo>
                  <a:lnTo>
                    <a:pt x="539616" y="1763604"/>
                  </a:lnTo>
                  <a:lnTo>
                    <a:pt x="565313" y="1722212"/>
                  </a:lnTo>
                  <a:lnTo>
                    <a:pt x="589253" y="1679532"/>
                  </a:lnTo>
                  <a:lnTo>
                    <a:pt x="611343" y="1635592"/>
                  </a:lnTo>
                  <a:lnTo>
                    <a:pt x="631495" y="1590422"/>
                  </a:lnTo>
                  <a:lnTo>
                    <a:pt x="649615" y="1544050"/>
                  </a:lnTo>
                  <a:lnTo>
                    <a:pt x="665615" y="1496505"/>
                  </a:lnTo>
                  <a:lnTo>
                    <a:pt x="679402" y="1447816"/>
                  </a:lnTo>
                  <a:lnTo>
                    <a:pt x="690886" y="1398012"/>
                  </a:lnTo>
                  <a:lnTo>
                    <a:pt x="699976" y="1347121"/>
                  </a:lnTo>
                  <a:lnTo>
                    <a:pt x="706582" y="1295173"/>
                  </a:lnTo>
                  <a:lnTo>
                    <a:pt x="710612" y="1242196"/>
                  </a:lnTo>
                  <a:lnTo>
                    <a:pt x="711975" y="1183060"/>
                  </a:lnTo>
                  <a:lnTo>
                    <a:pt x="710612" y="1129090"/>
                  </a:lnTo>
                  <a:lnTo>
                    <a:pt x="706582" y="1076118"/>
                  </a:lnTo>
                  <a:lnTo>
                    <a:pt x="699976" y="1024174"/>
                  </a:lnTo>
                  <a:lnTo>
                    <a:pt x="690886" y="973287"/>
                  </a:lnTo>
                  <a:lnTo>
                    <a:pt x="679402" y="923485"/>
                  </a:lnTo>
                  <a:lnTo>
                    <a:pt x="665615" y="874798"/>
                  </a:lnTo>
                  <a:lnTo>
                    <a:pt x="649615" y="827255"/>
                  </a:lnTo>
                  <a:lnTo>
                    <a:pt x="631495" y="780884"/>
                  </a:lnTo>
                  <a:lnTo>
                    <a:pt x="611343" y="735714"/>
                  </a:lnTo>
                  <a:lnTo>
                    <a:pt x="589253" y="691775"/>
                  </a:lnTo>
                  <a:lnTo>
                    <a:pt x="565313" y="649095"/>
                  </a:lnTo>
                  <a:lnTo>
                    <a:pt x="539616" y="607703"/>
                  </a:lnTo>
                  <a:lnTo>
                    <a:pt x="512251" y="567628"/>
                  </a:lnTo>
                  <a:lnTo>
                    <a:pt x="483310" y="528900"/>
                  </a:lnTo>
                  <a:lnTo>
                    <a:pt x="452884" y="491547"/>
                  </a:lnTo>
                  <a:lnTo>
                    <a:pt x="421063" y="455598"/>
                  </a:lnTo>
                  <a:lnTo>
                    <a:pt x="387939" y="421082"/>
                  </a:lnTo>
                  <a:lnTo>
                    <a:pt x="353602" y="388028"/>
                  </a:lnTo>
                  <a:lnTo>
                    <a:pt x="318143" y="356466"/>
                  </a:lnTo>
                  <a:lnTo>
                    <a:pt x="242953" y="294352"/>
                  </a:lnTo>
                  <a:lnTo>
                    <a:pt x="206197" y="261033"/>
                  </a:lnTo>
                  <a:lnTo>
                    <a:pt x="171346" y="226551"/>
                  </a:lnTo>
                  <a:lnTo>
                    <a:pt x="138359" y="190991"/>
                  </a:lnTo>
                  <a:lnTo>
                    <a:pt x="107197" y="154439"/>
                  </a:lnTo>
                  <a:lnTo>
                    <a:pt x="77820" y="116978"/>
                  </a:lnTo>
                  <a:lnTo>
                    <a:pt x="50188" y="78695"/>
                  </a:lnTo>
                  <a:lnTo>
                    <a:pt x="24261" y="396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80323" y="0"/>
              <a:ext cx="7586345" cy="6751320"/>
            </a:xfrm>
            <a:custGeom>
              <a:avLst/>
              <a:gdLst/>
              <a:ahLst/>
              <a:cxnLst/>
              <a:rect l="l" t="t" r="r" b="b"/>
              <a:pathLst>
                <a:path w="7586345" h="6751320">
                  <a:moveTo>
                    <a:pt x="7585977" y="0"/>
                  </a:moveTo>
                  <a:lnTo>
                    <a:pt x="0" y="0"/>
                  </a:lnTo>
                  <a:lnTo>
                    <a:pt x="0" y="1196974"/>
                  </a:lnTo>
                  <a:lnTo>
                    <a:pt x="765" y="1240922"/>
                  </a:lnTo>
                  <a:lnTo>
                    <a:pt x="2367" y="1286072"/>
                  </a:lnTo>
                  <a:lnTo>
                    <a:pt x="4845" y="1332284"/>
                  </a:lnTo>
                  <a:lnTo>
                    <a:pt x="8241" y="1379420"/>
                  </a:lnTo>
                  <a:lnTo>
                    <a:pt x="12593" y="1427339"/>
                  </a:lnTo>
                  <a:lnTo>
                    <a:pt x="17943" y="1475904"/>
                  </a:lnTo>
                  <a:lnTo>
                    <a:pt x="24330" y="1524974"/>
                  </a:lnTo>
                  <a:lnTo>
                    <a:pt x="31794" y="1574411"/>
                  </a:lnTo>
                  <a:lnTo>
                    <a:pt x="40377" y="1624076"/>
                  </a:lnTo>
                  <a:lnTo>
                    <a:pt x="50117" y="1673829"/>
                  </a:lnTo>
                  <a:lnTo>
                    <a:pt x="61056" y="1723531"/>
                  </a:lnTo>
                  <a:lnTo>
                    <a:pt x="73233" y="1773043"/>
                  </a:lnTo>
                  <a:lnTo>
                    <a:pt x="86689" y="1822226"/>
                  </a:lnTo>
                  <a:lnTo>
                    <a:pt x="101463" y="1870941"/>
                  </a:lnTo>
                  <a:lnTo>
                    <a:pt x="117596" y="1919048"/>
                  </a:lnTo>
                  <a:lnTo>
                    <a:pt x="135129" y="1966409"/>
                  </a:lnTo>
                  <a:lnTo>
                    <a:pt x="154101" y="2012884"/>
                  </a:lnTo>
                  <a:lnTo>
                    <a:pt x="174552" y="2058334"/>
                  </a:lnTo>
                  <a:lnTo>
                    <a:pt x="196523" y="2102620"/>
                  </a:lnTo>
                  <a:lnTo>
                    <a:pt x="220054" y="2145602"/>
                  </a:lnTo>
                  <a:lnTo>
                    <a:pt x="245186" y="2187143"/>
                  </a:lnTo>
                  <a:lnTo>
                    <a:pt x="271957" y="2227101"/>
                  </a:lnTo>
                  <a:lnTo>
                    <a:pt x="300409" y="2265339"/>
                  </a:lnTo>
                  <a:lnTo>
                    <a:pt x="324518" y="2297339"/>
                  </a:lnTo>
                  <a:lnTo>
                    <a:pt x="347906" y="2331038"/>
                  </a:lnTo>
                  <a:lnTo>
                    <a:pt x="370506" y="2366405"/>
                  </a:lnTo>
                  <a:lnTo>
                    <a:pt x="392252" y="2403403"/>
                  </a:lnTo>
                  <a:lnTo>
                    <a:pt x="413077" y="2441999"/>
                  </a:lnTo>
                  <a:lnTo>
                    <a:pt x="432915" y="2482159"/>
                  </a:lnTo>
                  <a:lnTo>
                    <a:pt x="451699" y="2523848"/>
                  </a:lnTo>
                  <a:lnTo>
                    <a:pt x="469363" y="2567033"/>
                  </a:lnTo>
                  <a:lnTo>
                    <a:pt x="485840" y="2611679"/>
                  </a:lnTo>
                  <a:lnTo>
                    <a:pt x="501064" y="2657753"/>
                  </a:lnTo>
                  <a:lnTo>
                    <a:pt x="514968" y="2705219"/>
                  </a:lnTo>
                  <a:lnTo>
                    <a:pt x="527485" y="2754045"/>
                  </a:lnTo>
                  <a:lnTo>
                    <a:pt x="538549" y="2804195"/>
                  </a:lnTo>
                  <a:lnTo>
                    <a:pt x="548094" y="2855636"/>
                  </a:lnTo>
                  <a:lnTo>
                    <a:pt x="556052" y="2908333"/>
                  </a:lnTo>
                  <a:lnTo>
                    <a:pt x="562358" y="2962253"/>
                  </a:lnTo>
                  <a:lnTo>
                    <a:pt x="566944" y="3017361"/>
                  </a:lnTo>
                  <a:lnTo>
                    <a:pt x="569745" y="3073623"/>
                  </a:lnTo>
                  <a:lnTo>
                    <a:pt x="570693" y="3131005"/>
                  </a:lnTo>
                  <a:lnTo>
                    <a:pt x="570693" y="3136225"/>
                  </a:lnTo>
                  <a:lnTo>
                    <a:pt x="569745" y="3193613"/>
                  </a:lnTo>
                  <a:lnTo>
                    <a:pt x="566944" y="3249879"/>
                  </a:lnTo>
                  <a:lnTo>
                    <a:pt x="562358" y="3304991"/>
                  </a:lnTo>
                  <a:lnTo>
                    <a:pt x="556052" y="3358913"/>
                  </a:lnTo>
                  <a:lnTo>
                    <a:pt x="548094" y="3411612"/>
                  </a:lnTo>
                  <a:lnTo>
                    <a:pt x="538549" y="3463055"/>
                  </a:lnTo>
                  <a:lnTo>
                    <a:pt x="527485" y="3513206"/>
                  </a:lnTo>
                  <a:lnTo>
                    <a:pt x="514968" y="3562032"/>
                  </a:lnTo>
                  <a:lnTo>
                    <a:pt x="501064" y="3609498"/>
                  </a:lnTo>
                  <a:lnTo>
                    <a:pt x="485840" y="3655572"/>
                  </a:lnTo>
                  <a:lnTo>
                    <a:pt x="469363" y="3700218"/>
                  </a:lnTo>
                  <a:lnTo>
                    <a:pt x="451699" y="3743404"/>
                  </a:lnTo>
                  <a:lnTo>
                    <a:pt x="432915" y="3785093"/>
                  </a:lnTo>
                  <a:lnTo>
                    <a:pt x="413077" y="3825254"/>
                  </a:lnTo>
                  <a:lnTo>
                    <a:pt x="392252" y="3863851"/>
                  </a:lnTo>
                  <a:lnTo>
                    <a:pt x="370506" y="3900852"/>
                  </a:lnTo>
                  <a:lnTo>
                    <a:pt x="347906" y="3936220"/>
                  </a:lnTo>
                  <a:lnTo>
                    <a:pt x="324518" y="3969924"/>
                  </a:lnTo>
                  <a:lnTo>
                    <a:pt x="300409" y="4001928"/>
                  </a:lnTo>
                  <a:lnTo>
                    <a:pt x="271957" y="4040162"/>
                  </a:lnTo>
                  <a:lnTo>
                    <a:pt x="245186" y="4080117"/>
                  </a:lnTo>
                  <a:lnTo>
                    <a:pt x="220054" y="4121653"/>
                  </a:lnTo>
                  <a:lnTo>
                    <a:pt x="196523" y="4164633"/>
                  </a:lnTo>
                  <a:lnTo>
                    <a:pt x="174552" y="4208916"/>
                  </a:lnTo>
                  <a:lnTo>
                    <a:pt x="154101" y="4254364"/>
                  </a:lnTo>
                  <a:lnTo>
                    <a:pt x="135129" y="4300837"/>
                  </a:lnTo>
                  <a:lnTo>
                    <a:pt x="117596" y="4348196"/>
                  </a:lnTo>
                  <a:lnTo>
                    <a:pt x="101463" y="4396301"/>
                  </a:lnTo>
                  <a:lnTo>
                    <a:pt x="86689" y="4445015"/>
                  </a:lnTo>
                  <a:lnTo>
                    <a:pt x="73233" y="4494197"/>
                  </a:lnTo>
                  <a:lnTo>
                    <a:pt x="61056" y="4543708"/>
                  </a:lnTo>
                  <a:lnTo>
                    <a:pt x="50117" y="4593410"/>
                  </a:lnTo>
                  <a:lnTo>
                    <a:pt x="40377" y="4643162"/>
                  </a:lnTo>
                  <a:lnTo>
                    <a:pt x="31794" y="4692827"/>
                  </a:lnTo>
                  <a:lnTo>
                    <a:pt x="24330" y="4742264"/>
                  </a:lnTo>
                  <a:lnTo>
                    <a:pt x="17943" y="4791334"/>
                  </a:lnTo>
                  <a:lnTo>
                    <a:pt x="12593" y="4839898"/>
                  </a:lnTo>
                  <a:lnTo>
                    <a:pt x="8241" y="4887818"/>
                  </a:lnTo>
                  <a:lnTo>
                    <a:pt x="4845" y="4934953"/>
                  </a:lnTo>
                  <a:lnTo>
                    <a:pt x="2367" y="4981166"/>
                  </a:lnTo>
                  <a:lnTo>
                    <a:pt x="765" y="5026315"/>
                  </a:lnTo>
                  <a:lnTo>
                    <a:pt x="0" y="5070263"/>
                  </a:lnTo>
                  <a:lnTo>
                    <a:pt x="0" y="6751007"/>
                  </a:lnTo>
                  <a:lnTo>
                    <a:pt x="7585977" y="6751007"/>
                  </a:lnTo>
                  <a:lnTo>
                    <a:pt x="75859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40622" y="422570"/>
              <a:ext cx="495300" cy="555625"/>
            </a:xfrm>
            <a:custGeom>
              <a:avLst/>
              <a:gdLst/>
              <a:ahLst/>
              <a:cxnLst/>
              <a:rect l="l" t="t" r="r" b="b"/>
              <a:pathLst>
                <a:path w="495300" h="555625">
                  <a:moveTo>
                    <a:pt x="247651" y="0"/>
                  </a:moveTo>
                  <a:lnTo>
                    <a:pt x="203135" y="4473"/>
                  </a:lnTo>
                  <a:lnTo>
                    <a:pt x="161237" y="17371"/>
                  </a:lnTo>
                  <a:lnTo>
                    <a:pt x="122656" y="37908"/>
                  </a:lnTo>
                  <a:lnTo>
                    <a:pt x="88092" y="65302"/>
                  </a:lnTo>
                  <a:lnTo>
                    <a:pt x="58244" y="98767"/>
                  </a:lnTo>
                  <a:lnTo>
                    <a:pt x="33811" y="137520"/>
                  </a:lnTo>
                  <a:lnTo>
                    <a:pt x="15493" y="180777"/>
                  </a:lnTo>
                  <a:lnTo>
                    <a:pt x="3989" y="227753"/>
                  </a:lnTo>
                  <a:lnTo>
                    <a:pt x="0" y="277665"/>
                  </a:lnTo>
                  <a:lnTo>
                    <a:pt x="3989" y="327577"/>
                  </a:lnTo>
                  <a:lnTo>
                    <a:pt x="15493" y="374554"/>
                  </a:lnTo>
                  <a:lnTo>
                    <a:pt x="33811" y="417811"/>
                  </a:lnTo>
                  <a:lnTo>
                    <a:pt x="58244" y="456564"/>
                  </a:lnTo>
                  <a:lnTo>
                    <a:pt x="88092" y="490030"/>
                  </a:lnTo>
                  <a:lnTo>
                    <a:pt x="122656" y="517424"/>
                  </a:lnTo>
                  <a:lnTo>
                    <a:pt x="161237" y="537961"/>
                  </a:lnTo>
                  <a:lnTo>
                    <a:pt x="203135" y="550859"/>
                  </a:lnTo>
                  <a:lnTo>
                    <a:pt x="247651" y="555332"/>
                  </a:lnTo>
                  <a:lnTo>
                    <a:pt x="292167" y="550859"/>
                  </a:lnTo>
                  <a:lnTo>
                    <a:pt x="334065" y="537961"/>
                  </a:lnTo>
                  <a:lnTo>
                    <a:pt x="372646" y="517424"/>
                  </a:lnTo>
                  <a:lnTo>
                    <a:pt x="407210" y="490030"/>
                  </a:lnTo>
                  <a:lnTo>
                    <a:pt x="437058" y="456564"/>
                  </a:lnTo>
                  <a:lnTo>
                    <a:pt x="461491" y="417811"/>
                  </a:lnTo>
                  <a:lnTo>
                    <a:pt x="479808" y="374554"/>
                  </a:lnTo>
                  <a:lnTo>
                    <a:pt x="491312" y="327577"/>
                  </a:lnTo>
                  <a:lnTo>
                    <a:pt x="495302" y="277665"/>
                  </a:lnTo>
                  <a:lnTo>
                    <a:pt x="491312" y="227753"/>
                  </a:lnTo>
                  <a:lnTo>
                    <a:pt x="479808" y="180777"/>
                  </a:lnTo>
                  <a:lnTo>
                    <a:pt x="461491" y="137520"/>
                  </a:lnTo>
                  <a:lnTo>
                    <a:pt x="437058" y="98767"/>
                  </a:lnTo>
                  <a:lnTo>
                    <a:pt x="407210" y="65302"/>
                  </a:lnTo>
                  <a:lnTo>
                    <a:pt x="372646" y="37908"/>
                  </a:lnTo>
                  <a:lnTo>
                    <a:pt x="334065" y="17371"/>
                  </a:lnTo>
                  <a:lnTo>
                    <a:pt x="292167" y="4473"/>
                  </a:lnTo>
                  <a:lnTo>
                    <a:pt x="247651" y="0"/>
                  </a:lnTo>
                  <a:close/>
                </a:path>
              </a:pathLst>
            </a:custGeom>
            <a:solidFill>
              <a:srgbClr val="057B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35518" y="2044316"/>
            <a:ext cx="2857500" cy="1704339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12700" marR="5080">
              <a:lnSpc>
                <a:spcPts val="3130"/>
              </a:lnSpc>
              <a:spcBef>
                <a:spcPts val="785"/>
              </a:spcBef>
            </a:pPr>
            <a:r>
              <a:rPr sz="3150" b="1" spc="-120" dirty="0">
                <a:solidFill>
                  <a:srgbClr val="FFFFFF"/>
                </a:solidFill>
                <a:latin typeface="Trebuchet MS"/>
                <a:cs typeface="Trebuchet MS"/>
              </a:rPr>
              <a:t>Cri</a:t>
            </a:r>
            <a:r>
              <a:rPr sz="3150" b="1" spc="-14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3150" b="1" spc="-125" dirty="0">
                <a:solidFill>
                  <a:srgbClr val="FFFFFF"/>
                </a:solidFill>
                <a:latin typeface="Trebuchet MS"/>
                <a:cs typeface="Trebuchet MS"/>
              </a:rPr>
              <a:t>eria</a:t>
            </a:r>
            <a:r>
              <a:rPr sz="3150" b="1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150" b="1" spc="-145" dirty="0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sz="3150" b="1" spc="-105" dirty="0">
                <a:solidFill>
                  <a:srgbClr val="FFFFFF"/>
                </a:solidFill>
                <a:latin typeface="Trebuchet MS"/>
                <a:cs typeface="Trebuchet MS"/>
              </a:rPr>
              <a:t>or  </a:t>
            </a:r>
            <a:r>
              <a:rPr sz="3150" b="1" spc="-150" dirty="0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sz="3150" b="1" spc="-17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3150" b="1" spc="-50" dirty="0">
                <a:solidFill>
                  <a:srgbClr val="FFFFFF"/>
                </a:solidFill>
                <a:latin typeface="Trebuchet MS"/>
                <a:cs typeface="Trebuchet MS"/>
              </a:rPr>
              <a:t>oup</a:t>
            </a:r>
            <a:r>
              <a:rPr sz="3150" b="1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150" b="1" spc="-50" dirty="0">
                <a:solidFill>
                  <a:srgbClr val="FFFFFF"/>
                </a:solidFill>
                <a:latin typeface="Trebuchet MS"/>
                <a:cs typeface="Trebuchet MS"/>
              </a:rPr>
              <a:t>Selection  </a:t>
            </a:r>
            <a:r>
              <a:rPr sz="3150" b="1" spc="-7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3150" b="1" spc="-70" dirty="0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sz="3150" b="1" spc="-3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150" b="1" spc="-75" dirty="0">
                <a:solidFill>
                  <a:srgbClr val="FFFFFF"/>
                </a:solidFill>
                <a:latin typeface="Trebuchet MS"/>
                <a:cs typeface="Trebuchet MS"/>
              </a:rPr>
              <a:t>Community  </a:t>
            </a:r>
            <a:r>
              <a:rPr sz="3150" b="1" spc="6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3150" b="1" spc="5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3150" b="1" spc="-145" dirty="0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sz="3150" b="1" spc="-110" dirty="0">
                <a:solidFill>
                  <a:srgbClr val="FFFFFF"/>
                </a:solidFill>
                <a:latin typeface="Trebuchet MS"/>
                <a:cs typeface="Trebuchet MS"/>
              </a:rPr>
              <a:t>ety</a:t>
            </a:r>
            <a:r>
              <a:rPr sz="3150" b="1" spc="-3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150" b="1" spc="-95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3150" b="1" spc="-100" dirty="0">
                <a:solidFill>
                  <a:srgbClr val="FFFFFF"/>
                </a:solidFill>
                <a:latin typeface="Trebuchet MS"/>
                <a:cs typeface="Trebuchet MS"/>
              </a:rPr>
              <a:t>artners</a:t>
            </a:r>
            <a:endParaRPr sz="315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0371" y="3942233"/>
            <a:ext cx="2508885" cy="90805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ts val="2260"/>
              </a:lnSpc>
              <a:spcBef>
                <a:spcPts val="310"/>
              </a:spcBef>
            </a:pPr>
            <a:r>
              <a:rPr sz="2000" spc="-20" dirty="0">
                <a:solidFill>
                  <a:srgbClr val="FFFFFF"/>
                </a:solidFill>
                <a:latin typeface="Tahoma"/>
                <a:cs typeface="Tahoma"/>
              </a:rPr>
              <a:t>Cri</a:t>
            </a:r>
            <a:r>
              <a:rPr sz="2000" spc="-3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2000" spc="-50" dirty="0">
                <a:solidFill>
                  <a:srgbClr val="FFFFFF"/>
                </a:solidFill>
                <a:latin typeface="Tahoma"/>
                <a:cs typeface="Tahoma"/>
              </a:rPr>
              <a:t>eria</a:t>
            </a:r>
            <a:r>
              <a:rPr sz="2000" spc="-2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for</a:t>
            </a:r>
            <a:r>
              <a:rPr sz="2000" spc="-2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5" dirty="0">
                <a:solidFill>
                  <a:srgbClr val="FFFFFF"/>
                </a:solidFill>
                <a:latin typeface="Tahoma"/>
                <a:cs typeface="Tahoma"/>
              </a:rPr>
              <a:t>Group  </a:t>
            </a:r>
            <a:r>
              <a:rPr sz="2000" spc="-40" dirty="0">
                <a:solidFill>
                  <a:srgbClr val="FFFFFF"/>
                </a:solidFill>
                <a:latin typeface="Tahoma"/>
                <a:cs typeface="Tahoma"/>
              </a:rPr>
              <a:t>Selection</a:t>
            </a:r>
            <a:r>
              <a:rPr sz="2000" spc="-2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000" spc="-2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20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2000" spc="-60" dirty="0">
                <a:solidFill>
                  <a:srgbClr val="FFFFFF"/>
                </a:solidFill>
                <a:latin typeface="Tahoma"/>
                <a:cs typeface="Tahoma"/>
              </a:rPr>
              <a:t>ommunity  </a:t>
            </a:r>
            <a:r>
              <a:rPr sz="2000" spc="-55" dirty="0">
                <a:solidFill>
                  <a:srgbClr val="FFFFFF"/>
                </a:solidFill>
                <a:latin typeface="Tahoma"/>
                <a:cs typeface="Tahoma"/>
              </a:rPr>
              <a:t>Safety</a:t>
            </a:r>
            <a:r>
              <a:rPr sz="2000" spc="-2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45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2000" spc="-50" dirty="0">
                <a:solidFill>
                  <a:srgbClr val="FFFFFF"/>
                </a:solidFill>
                <a:latin typeface="Tahoma"/>
                <a:cs typeface="Tahoma"/>
              </a:rPr>
              <a:t>artners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56891" y="515109"/>
            <a:ext cx="3996690" cy="3342004"/>
            <a:chOff x="556891" y="515109"/>
            <a:chExt cx="3996690" cy="3342004"/>
          </a:xfrm>
        </p:grpSpPr>
        <p:sp>
          <p:nvSpPr>
            <p:cNvPr id="10" name="object 10"/>
            <p:cNvSpPr/>
            <p:nvPr/>
          </p:nvSpPr>
          <p:spPr>
            <a:xfrm>
              <a:off x="560066" y="3853479"/>
              <a:ext cx="2343150" cy="0"/>
            </a:xfrm>
            <a:custGeom>
              <a:avLst/>
              <a:gdLst/>
              <a:ahLst/>
              <a:cxnLst/>
              <a:rect l="l" t="t" r="r" b="b"/>
              <a:pathLst>
                <a:path w="2343150">
                  <a:moveTo>
                    <a:pt x="0" y="0"/>
                  </a:moveTo>
                  <a:lnTo>
                    <a:pt x="2342840" y="0"/>
                  </a:lnTo>
                </a:path>
              </a:pathLst>
            </a:custGeom>
            <a:ln w="6350">
              <a:solidFill>
                <a:srgbClr val="499F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23160" y="515109"/>
              <a:ext cx="330231" cy="370255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4276559" y="532445"/>
            <a:ext cx="266700" cy="3111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50" b="1" spc="-229" dirty="0">
                <a:solidFill>
                  <a:srgbClr val="057BAE"/>
                </a:solidFill>
                <a:latin typeface="Tahoma"/>
                <a:cs typeface="Tahoma"/>
              </a:rPr>
              <a:t>01</a:t>
            </a:r>
            <a:endParaRPr sz="1850">
              <a:latin typeface="Tahoma"/>
              <a:cs typeface="Tahom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140622" y="1168018"/>
            <a:ext cx="495300" cy="5028565"/>
            <a:chOff x="4140622" y="1168018"/>
            <a:chExt cx="495300" cy="5028565"/>
          </a:xfrm>
        </p:grpSpPr>
        <p:sp>
          <p:nvSpPr>
            <p:cNvPr id="14" name="object 14"/>
            <p:cNvSpPr/>
            <p:nvPr/>
          </p:nvSpPr>
          <p:spPr>
            <a:xfrm>
              <a:off x="4140622" y="1168018"/>
              <a:ext cx="495300" cy="555625"/>
            </a:xfrm>
            <a:custGeom>
              <a:avLst/>
              <a:gdLst/>
              <a:ahLst/>
              <a:cxnLst/>
              <a:rect l="l" t="t" r="r" b="b"/>
              <a:pathLst>
                <a:path w="495300" h="555625">
                  <a:moveTo>
                    <a:pt x="247651" y="0"/>
                  </a:moveTo>
                  <a:lnTo>
                    <a:pt x="203135" y="4473"/>
                  </a:lnTo>
                  <a:lnTo>
                    <a:pt x="161237" y="17371"/>
                  </a:lnTo>
                  <a:lnTo>
                    <a:pt x="122656" y="37909"/>
                  </a:lnTo>
                  <a:lnTo>
                    <a:pt x="88092" y="65303"/>
                  </a:lnTo>
                  <a:lnTo>
                    <a:pt x="58244" y="98769"/>
                  </a:lnTo>
                  <a:lnTo>
                    <a:pt x="33811" y="137522"/>
                  </a:lnTo>
                  <a:lnTo>
                    <a:pt x="15493" y="180778"/>
                  </a:lnTo>
                  <a:lnTo>
                    <a:pt x="3989" y="227754"/>
                  </a:lnTo>
                  <a:lnTo>
                    <a:pt x="0" y="277665"/>
                  </a:lnTo>
                  <a:lnTo>
                    <a:pt x="3989" y="327577"/>
                  </a:lnTo>
                  <a:lnTo>
                    <a:pt x="15493" y="374554"/>
                  </a:lnTo>
                  <a:lnTo>
                    <a:pt x="33811" y="417812"/>
                  </a:lnTo>
                  <a:lnTo>
                    <a:pt x="58244" y="456566"/>
                  </a:lnTo>
                  <a:lnTo>
                    <a:pt x="88092" y="490032"/>
                  </a:lnTo>
                  <a:lnTo>
                    <a:pt x="122656" y="517426"/>
                  </a:lnTo>
                  <a:lnTo>
                    <a:pt x="161237" y="537965"/>
                  </a:lnTo>
                  <a:lnTo>
                    <a:pt x="203135" y="550863"/>
                  </a:lnTo>
                  <a:lnTo>
                    <a:pt x="247651" y="555336"/>
                  </a:lnTo>
                  <a:lnTo>
                    <a:pt x="292167" y="550863"/>
                  </a:lnTo>
                  <a:lnTo>
                    <a:pt x="334065" y="537965"/>
                  </a:lnTo>
                  <a:lnTo>
                    <a:pt x="372646" y="517426"/>
                  </a:lnTo>
                  <a:lnTo>
                    <a:pt x="407210" y="490032"/>
                  </a:lnTo>
                  <a:lnTo>
                    <a:pt x="437058" y="456566"/>
                  </a:lnTo>
                  <a:lnTo>
                    <a:pt x="461491" y="417812"/>
                  </a:lnTo>
                  <a:lnTo>
                    <a:pt x="479808" y="374554"/>
                  </a:lnTo>
                  <a:lnTo>
                    <a:pt x="491312" y="327577"/>
                  </a:lnTo>
                  <a:lnTo>
                    <a:pt x="495302" y="277665"/>
                  </a:lnTo>
                  <a:lnTo>
                    <a:pt x="491312" y="227754"/>
                  </a:lnTo>
                  <a:lnTo>
                    <a:pt x="479808" y="180778"/>
                  </a:lnTo>
                  <a:lnTo>
                    <a:pt x="461491" y="137522"/>
                  </a:lnTo>
                  <a:lnTo>
                    <a:pt x="437058" y="98769"/>
                  </a:lnTo>
                  <a:lnTo>
                    <a:pt x="407210" y="65303"/>
                  </a:lnTo>
                  <a:lnTo>
                    <a:pt x="372646" y="37909"/>
                  </a:lnTo>
                  <a:lnTo>
                    <a:pt x="334065" y="17371"/>
                  </a:lnTo>
                  <a:lnTo>
                    <a:pt x="292167" y="4473"/>
                  </a:lnTo>
                  <a:lnTo>
                    <a:pt x="247651" y="0"/>
                  </a:lnTo>
                  <a:close/>
                </a:path>
              </a:pathLst>
            </a:custGeom>
            <a:solidFill>
              <a:srgbClr val="00A9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140622" y="1913471"/>
              <a:ext cx="495300" cy="555625"/>
            </a:xfrm>
            <a:custGeom>
              <a:avLst/>
              <a:gdLst/>
              <a:ahLst/>
              <a:cxnLst/>
              <a:rect l="l" t="t" r="r" b="b"/>
              <a:pathLst>
                <a:path w="495300" h="555625">
                  <a:moveTo>
                    <a:pt x="247651" y="0"/>
                  </a:moveTo>
                  <a:lnTo>
                    <a:pt x="203135" y="4473"/>
                  </a:lnTo>
                  <a:lnTo>
                    <a:pt x="161237" y="17371"/>
                  </a:lnTo>
                  <a:lnTo>
                    <a:pt x="122656" y="37909"/>
                  </a:lnTo>
                  <a:lnTo>
                    <a:pt x="88092" y="65303"/>
                  </a:lnTo>
                  <a:lnTo>
                    <a:pt x="58244" y="98768"/>
                  </a:lnTo>
                  <a:lnTo>
                    <a:pt x="33811" y="137520"/>
                  </a:lnTo>
                  <a:lnTo>
                    <a:pt x="15493" y="180776"/>
                  </a:lnTo>
                  <a:lnTo>
                    <a:pt x="3989" y="227751"/>
                  </a:lnTo>
                  <a:lnTo>
                    <a:pt x="0" y="277660"/>
                  </a:lnTo>
                  <a:lnTo>
                    <a:pt x="3989" y="327573"/>
                  </a:lnTo>
                  <a:lnTo>
                    <a:pt x="15493" y="374551"/>
                  </a:lnTo>
                  <a:lnTo>
                    <a:pt x="33811" y="417809"/>
                  </a:lnTo>
                  <a:lnTo>
                    <a:pt x="58244" y="456562"/>
                  </a:lnTo>
                  <a:lnTo>
                    <a:pt x="88092" y="490028"/>
                  </a:lnTo>
                  <a:lnTo>
                    <a:pt x="122656" y="517422"/>
                  </a:lnTo>
                  <a:lnTo>
                    <a:pt x="161237" y="537960"/>
                  </a:lnTo>
                  <a:lnTo>
                    <a:pt x="203135" y="550858"/>
                  </a:lnTo>
                  <a:lnTo>
                    <a:pt x="247651" y="555331"/>
                  </a:lnTo>
                  <a:lnTo>
                    <a:pt x="292167" y="550858"/>
                  </a:lnTo>
                  <a:lnTo>
                    <a:pt x="334065" y="537960"/>
                  </a:lnTo>
                  <a:lnTo>
                    <a:pt x="372646" y="517422"/>
                  </a:lnTo>
                  <a:lnTo>
                    <a:pt x="407210" y="490028"/>
                  </a:lnTo>
                  <a:lnTo>
                    <a:pt x="437058" y="456562"/>
                  </a:lnTo>
                  <a:lnTo>
                    <a:pt x="461491" y="417809"/>
                  </a:lnTo>
                  <a:lnTo>
                    <a:pt x="479808" y="374551"/>
                  </a:lnTo>
                  <a:lnTo>
                    <a:pt x="491312" y="327573"/>
                  </a:lnTo>
                  <a:lnTo>
                    <a:pt x="495302" y="277660"/>
                  </a:lnTo>
                  <a:lnTo>
                    <a:pt x="491312" y="227751"/>
                  </a:lnTo>
                  <a:lnTo>
                    <a:pt x="479808" y="180776"/>
                  </a:lnTo>
                  <a:lnTo>
                    <a:pt x="461491" y="137520"/>
                  </a:lnTo>
                  <a:lnTo>
                    <a:pt x="437058" y="98768"/>
                  </a:lnTo>
                  <a:lnTo>
                    <a:pt x="407210" y="65303"/>
                  </a:lnTo>
                  <a:lnTo>
                    <a:pt x="372646" y="37909"/>
                  </a:lnTo>
                  <a:lnTo>
                    <a:pt x="334065" y="17371"/>
                  </a:lnTo>
                  <a:lnTo>
                    <a:pt x="292167" y="4473"/>
                  </a:lnTo>
                  <a:lnTo>
                    <a:pt x="247651" y="0"/>
                  </a:lnTo>
                  <a:close/>
                </a:path>
              </a:pathLst>
            </a:custGeom>
            <a:solidFill>
              <a:srgbClr val="06B0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140622" y="2658919"/>
              <a:ext cx="495300" cy="555625"/>
            </a:xfrm>
            <a:custGeom>
              <a:avLst/>
              <a:gdLst/>
              <a:ahLst/>
              <a:cxnLst/>
              <a:rect l="l" t="t" r="r" b="b"/>
              <a:pathLst>
                <a:path w="495300" h="555625">
                  <a:moveTo>
                    <a:pt x="247651" y="0"/>
                  </a:moveTo>
                  <a:lnTo>
                    <a:pt x="203135" y="4473"/>
                  </a:lnTo>
                  <a:lnTo>
                    <a:pt x="161237" y="17371"/>
                  </a:lnTo>
                  <a:lnTo>
                    <a:pt x="122656" y="37909"/>
                  </a:lnTo>
                  <a:lnTo>
                    <a:pt x="88092" y="65303"/>
                  </a:lnTo>
                  <a:lnTo>
                    <a:pt x="58244" y="98768"/>
                  </a:lnTo>
                  <a:lnTo>
                    <a:pt x="33811" y="137521"/>
                  </a:lnTo>
                  <a:lnTo>
                    <a:pt x="15493" y="180778"/>
                  </a:lnTo>
                  <a:lnTo>
                    <a:pt x="3989" y="227753"/>
                  </a:lnTo>
                  <a:lnTo>
                    <a:pt x="0" y="277663"/>
                  </a:lnTo>
                  <a:lnTo>
                    <a:pt x="3989" y="327576"/>
                  </a:lnTo>
                  <a:lnTo>
                    <a:pt x="15493" y="374552"/>
                  </a:lnTo>
                  <a:lnTo>
                    <a:pt x="33811" y="417809"/>
                  </a:lnTo>
                  <a:lnTo>
                    <a:pt x="58244" y="456562"/>
                  </a:lnTo>
                  <a:lnTo>
                    <a:pt x="88092" y="490027"/>
                  </a:lnTo>
                  <a:lnTo>
                    <a:pt x="122656" y="517421"/>
                  </a:lnTo>
                  <a:lnTo>
                    <a:pt x="161237" y="537958"/>
                  </a:lnTo>
                  <a:lnTo>
                    <a:pt x="203135" y="550855"/>
                  </a:lnTo>
                  <a:lnTo>
                    <a:pt x="247651" y="555329"/>
                  </a:lnTo>
                  <a:lnTo>
                    <a:pt x="292167" y="550855"/>
                  </a:lnTo>
                  <a:lnTo>
                    <a:pt x="334065" y="537958"/>
                  </a:lnTo>
                  <a:lnTo>
                    <a:pt x="372646" y="517421"/>
                  </a:lnTo>
                  <a:lnTo>
                    <a:pt x="407210" y="490027"/>
                  </a:lnTo>
                  <a:lnTo>
                    <a:pt x="437058" y="456562"/>
                  </a:lnTo>
                  <a:lnTo>
                    <a:pt x="461491" y="417809"/>
                  </a:lnTo>
                  <a:lnTo>
                    <a:pt x="479808" y="374552"/>
                  </a:lnTo>
                  <a:lnTo>
                    <a:pt x="491312" y="327576"/>
                  </a:lnTo>
                  <a:lnTo>
                    <a:pt x="495302" y="277663"/>
                  </a:lnTo>
                  <a:lnTo>
                    <a:pt x="491312" y="227753"/>
                  </a:lnTo>
                  <a:lnTo>
                    <a:pt x="479808" y="180778"/>
                  </a:lnTo>
                  <a:lnTo>
                    <a:pt x="461491" y="137521"/>
                  </a:lnTo>
                  <a:lnTo>
                    <a:pt x="437058" y="98768"/>
                  </a:lnTo>
                  <a:lnTo>
                    <a:pt x="407210" y="65303"/>
                  </a:lnTo>
                  <a:lnTo>
                    <a:pt x="372646" y="37909"/>
                  </a:lnTo>
                  <a:lnTo>
                    <a:pt x="334065" y="17371"/>
                  </a:lnTo>
                  <a:lnTo>
                    <a:pt x="292167" y="4473"/>
                  </a:lnTo>
                  <a:lnTo>
                    <a:pt x="247651" y="0"/>
                  </a:lnTo>
                  <a:close/>
                </a:path>
              </a:pathLst>
            </a:custGeom>
            <a:solidFill>
              <a:srgbClr val="2EC4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40622" y="3404368"/>
              <a:ext cx="495300" cy="555625"/>
            </a:xfrm>
            <a:custGeom>
              <a:avLst/>
              <a:gdLst/>
              <a:ahLst/>
              <a:cxnLst/>
              <a:rect l="l" t="t" r="r" b="b"/>
              <a:pathLst>
                <a:path w="495300" h="555625">
                  <a:moveTo>
                    <a:pt x="247651" y="0"/>
                  </a:moveTo>
                  <a:lnTo>
                    <a:pt x="203135" y="4473"/>
                  </a:lnTo>
                  <a:lnTo>
                    <a:pt x="161237" y="17371"/>
                  </a:lnTo>
                  <a:lnTo>
                    <a:pt x="122656" y="37910"/>
                  </a:lnTo>
                  <a:lnTo>
                    <a:pt x="88092" y="65304"/>
                  </a:lnTo>
                  <a:lnTo>
                    <a:pt x="58244" y="98770"/>
                  </a:lnTo>
                  <a:lnTo>
                    <a:pt x="33811" y="137523"/>
                  </a:lnTo>
                  <a:lnTo>
                    <a:pt x="15493" y="180779"/>
                  </a:lnTo>
                  <a:lnTo>
                    <a:pt x="3989" y="227754"/>
                  </a:lnTo>
                  <a:lnTo>
                    <a:pt x="0" y="277663"/>
                  </a:lnTo>
                  <a:lnTo>
                    <a:pt x="3989" y="327576"/>
                  </a:lnTo>
                  <a:lnTo>
                    <a:pt x="15493" y="374552"/>
                  </a:lnTo>
                  <a:lnTo>
                    <a:pt x="33811" y="417809"/>
                  </a:lnTo>
                  <a:lnTo>
                    <a:pt x="58244" y="456562"/>
                  </a:lnTo>
                  <a:lnTo>
                    <a:pt x="88092" y="490027"/>
                  </a:lnTo>
                  <a:lnTo>
                    <a:pt x="122656" y="517421"/>
                  </a:lnTo>
                  <a:lnTo>
                    <a:pt x="161237" y="537958"/>
                  </a:lnTo>
                  <a:lnTo>
                    <a:pt x="203135" y="550855"/>
                  </a:lnTo>
                  <a:lnTo>
                    <a:pt x="247651" y="555329"/>
                  </a:lnTo>
                  <a:lnTo>
                    <a:pt x="292167" y="550855"/>
                  </a:lnTo>
                  <a:lnTo>
                    <a:pt x="334065" y="537958"/>
                  </a:lnTo>
                  <a:lnTo>
                    <a:pt x="372646" y="517421"/>
                  </a:lnTo>
                  <a:lnTo>
                    <a:pt x="407210" y="490027"/>
                  </a:lnTo>
                  <a:lnTo>
                    <a:pt x="437058" y="456562"/>
                  </a:lnTo>
                  <a:lnTo>
                    <a:pt x="461491" y="417809"/>
                  </a:lnTo>
                  <a:lnTo>
                    <a:pt x="479808" y="374552"/>
                  </a:lnTo>
                  <a:lnTo>
                    <a:pt x="491312" y="327576"/>
                  </a:lnTo>
                  <a:lnTo>
                    <a:pt x="495302" y="277663"/>
                  </a:lnTo>
                  <a:lnTo>
                    <a:pt x="491312" y="227754"/>
                  </a:lnTo>
                  <a:lnTo>
                    <a:pt x="479808" y="180779"/>
                  </a:lnTo>
                  <a:lnTo>
                    <a:pt x="461491" y="137523"/>
                  </a:lnTo>
                  <a:lnTo>
                    <a:pt x="437058" y="98770"/>
                  </a:lnTo>
                  <a:lnTo>
                    <a:pt x="407210" y="65304"/>
                  </a:lnTo>
                  <a:lnTo>
                    <a:pt x="372646" y="37910"/>
                  </a:lnTo>
                  <a:lnTo>
                    <a:pt x="334065" y="17371"/>
                  </a:lnTo>
                  <a:lnTo>
                    <a:pt x="292167" y="4473"/>
                  </a:lnTo>
                  <a:lnTo>
                    <a:pt x="247651" y="0"/>
                  </a:lnTo>
                  <a:close/>
                </a:path>
              </a:pathLst>
            </a:custGeom>
            <a:solidFill>
              <a:srgbClr val="2EC2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140622" y="4149820"/>
              <a:ext cx="495300" cy="555625"/>
            </a:xfrm>
            <a:custGeom>
              <a:avLst/>
              <a:gdLst/>
              <a:ahLst/>
              <a:cxnLst/>
              <a:rect l="l" t="t" r="r" b="b"/>
              <a:pathLst>
                <a:path w="495300" h="555625">
                  <a:moveTo>
                    <a:pt x="247651" y="0"/>
                  </a:moveTo>
                  <a:lnTo>
                    <a:pt x="203135" y="4473"/>
                  </a:lnTo>
                  <a:lnTo>
                    <a:pt x="161237" y="17371"/>
                  </a:lnTo>
                  <a:lnTo>
                    <a:pt x="122656" y="37909"/>
                  </a:lnTo>
                  <a:lnTo>
                    <a:pt x="88092" y="65303"/>
                  </a:lnTo>
                  <a:lnTo>
                    <a:pt x="58244" y="98768"/>
                  </a:lnTo>
                  <a:lnTo>
                    <a:pt x="33811" y="137521"/>
                  </a:lnTo>
                  <a:lnTo>
                    <a:pt x="15493" y="180777"/>
                  </a:lnTo>
                  <a:lnTo>
                    <a:pt x="3989" y="227751"/>
                  </a:lnTo>
                  <a:lnTo>
                    <a:pt x="0" y="277661"/>
                  </a:lnTo>
                  <a:lnTo>
                    <a:pt x="3989" y="327574"/>
                  </a:lnTo>
                  <a:lnTo>
                    <a:pt x="15493" y="374552"/>
                  </a:lnTo>
                  <a:lnTo>
                    <a:pt x="33811" y="417809"/>
                  </a:lnTo>
                  <a:lnTo>
                    <a:pt x="58244" y="456562"/>
                  </a:lnTo>
                  <a:lnTo>
                    <a:pt x="88092" y="490027"/>
                  </a:lnTo>
                  <a:lnTo>
                    <a:pt x="122656" y="517421"/>
                  </a:lnTo>
                  <a:lnTo>
                    <a:pt x="161237" y="537958"/>
                  </a:lnTo>
                  <a:lnTo>
                    <a:pt x="203135" y="550855"/>
                  </a:lnTo>
                  <a:lnTo>
                    <a:pt x="247651" y="555329"/>
                  </a:lnTo>
                  <a:lnTo>
                    <a:pt x="292167" y="550855"/>
                  </a:lnTo>
                  <a:lnTo>
                    <a:pt x="334065" y="537958"/>
                  </a:lnTo>
                  <a:lnTo>
                    <a:pt x="372646" y="517421"/>
                  </a:lnTo>
                  <a:lnTo>
                    <a:pt x="407210" y="490027"/>
                  </a:lnTo>
                  <a:lnTo>
                    <a:pt x="437058" y="456562"/>
                  </a:lnTo>
                  <a:lnTo>
                    <a:pt x="461491" y="417809"/>
                  </a:lnTo>
                  <a:lnTo>
                    <a:pt x="479808" y="374552"/>
                  </a:lnTo>
                  <a:lnTo>
                    <a:pt x="491312" y="327574"/>
                  </a:lnTo>
                  <a:lnTo>
                    <a:pt x="495302" y="277661"/>
                  </a:lnTo>
                  <a:lnTo>
                    <a:pt x="491312" y="227751"/>
                  </a:lnTo>
                  <a:lnTo>
                    <a:pt x="479808" y="180777"/>
                  </a:lnTo>
                  <a:lnTo>
                    <a:pt x="461491" y="137521"/>
                  </a:lnTo>
                  <a:lnTo>
                    <a:pt x="437058" y="98768"/>
                  </a:lnTo>
                  <a:lnTo>
                    <a:pt x="407210" y="65303"/>
                  </a:lnTo>
                  <a:lnTo>
                    <a:pt x="372646" y="37909"/>
                  </a:lnTo>
                  <a:lnTo>
                    <a:pt x="334065" y="17371"/>
                  </a:lnTo>
                  <a:lnTo>
                    <a:pt x="292167" y="4473"/>
                  </a:lnTo>
                  <a:lnTo>
                    <a:pt x="247651" y="0"/>
                  </a:lnTo>
                  <a:close/>
                </a:path>
              </a:pathLst>
            </a:custGeom>
            <a:solidFill>
              <a:srgbClr val="F6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140622" y="4895267"/>
              <a:ext cx="495300" cy="555625"/>
            </a:xfrm>
            <a:custGeom>
              <a:avLst/>
              <a:gdLst/>
              <a:ahLst/>
              <a:cxnLst/>
              <a:rect l="l" t="t" r="r" b="b"/>
              <a:pathLst>
                <a:path w="495300" h="555625">
                  <a:moveTo>
                    <a:pt x="247651" y="0"/>
                  </a:moveTo>
                  <a:lnTo>
                    <a:pt x="203135" y="4473"/>
                  </a:lnTo>
                  <a:lnTo>
                    <a:pt x="161237" y="17371"/>
                  </a:lnTo>
                  <a:lnTo>
                    <a:pt x="122656" y="37909"/>
                  </a:lnTo>
                  <a:lnTo>
                    <a:pt x="88092" y="65303"/>
                  </a:lnTo>
                  <a:lnTo>
                    <a:pt x="58244" y="98768"/>
                  </a:lnTo>
                  <a:lnTo>
                    <a:pt x="33811" y="137521"/>
                  </a:lnTo>
                  <a:lnTo>
                    <a:pt x="15493" y="180777"/>
                  </a:lnTo>
                  <a:lnTo>
                    <a:pt x="3989" y="227751"/>
                  </a:lnTo>
                  <a:lnTo>
                    <a:pt x="0" y="277661"/>
                  </a:lnTo>
                  <a:lnTo>
                    <a:pt x="3989" y="327574"/>
                  </a:lnTo>
                  <a:lnTo>
                    <a:pt x="15493" y="374552"/>
                  </a:lnTo>
                  <a:lnTo>
                    <a:pt x="33811" y="417809"/>
                  </a:lnTo>
                  <a:lnTo>
                    <a:pt x="58244" y="456562"/>
                  </a:lnTo>
                  <a:lnTo>
                    <a:pt x="88092" y="490027"/>
                  </a:lnTo>
                  <a:lnTo>
                    <a:pt x="122656" y="517421"/>
                  </a:lnTo>
                  <a:lnTo>
                    <a:pt x="161237" y="537958"/>
                  </a:lnTo>
                  <a:lnTo>
                    <a:pt x="203135" y="550855"/>
                  </a:lnTo>
                  <a:lnTo>
                    <a:pt x="247651" y="555329"/>
                  </a:lnTo>
                  <a:lnTo>
                    <a:pt x="292167" y="550855"/>
                  </a:lnTo>
                  <a:lnTo>
                    <a:pt x="334065" y="537958"/>
                  </a:lnTo>
                  <a:lnTo>
                    <a:pt x="372646" y="517421"/>
                  </a:lnTo>
                  <a:lnTo>
                    <a:pt x="407210" y="490027"/>
                  </a:lnTo>
                  <a:lnTo>
                    <a:pt x="437058" y="456562"/>
                  </a:lnTo>
                  <a:lnTo>
                    <a:pt x="461491" y="417809"/>
                  </a:lnTo>
                  <a:lnTo>
                    <a:pt x="479808" y="374552"/>
                  </a:lnTo>
                  <a:lnTo>
                    <a:pt x="491312" y="327574"/>
                  </a:lnTo>
                  <a:lnTo>
                    <a:pt x="495302" y="277661"/>
                  </a:lnTo>
                  <a:lnTo>
                    <a:pt x="491312" y="227751"/>
                  </a:lnTo>
                  <a:lnTo>
                    <a:pt x="479808" y="180777"/>
                  </a:lnTo>
                  <a:lnTo>
                    <a:pt x="461491" y="137521"/>
                  </a:lnTo>
                  <a:lnTo>
                    <a:pt x="437058" y="98768"/>
                  </a:lnTo>
                  <a:lnTo>
                    <a:pt x="407210" y="65303"/>
                  </a:lnTo>
                  <a:lnTo>
                    <a:pt x="372646" y="37909"/>
                  </a:lnTo>
                  <a:lnTo>
                    <a:pt x="334065" y="17371"/>
                  </a:lnTo>
                  <a:lnTo>
                    <a:pt x="292167" y="4473"/>
                  </a:lnTo>
                  <a:lnTo>
                    <a:pt x="247651" y="0"/>
                  </a:lnTo>
                  <a:close/>
                </a:path>
              </a:pathLst>
            </a:custGeom>
            <a:solidFill>
              <a:srgbClr val="FFA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140622" y="5640717"/>
              <a:ext cx="495300" cy="555625"/>
            </a:xfrm>
            <a:custGeom>
              <a:avLst/>
              <a:gdLst/>
              <a:ahLst/>
              <a:cxnLst/>
              <a:rect l="l" t="t" r="r" b="b"/>
              <a:pathLst>
                <a:path w="495300" h="555625">
                  <a:moveTo>
                    <a:pt x="247651" y="0"/>
                  </a:moveTo>
                  <a:lnTo>
                    <a:pt x="203135" y="4473"/>
                  </a:lnTo>
                  <a:lnTo>
                    <a:pt x="161237" y="17371"/>
                  </a:lnTo>
                  <a:lnTo>
                    <a:pt x="122656" y="37910"/>
                  </a:lnTo>
                  <a:lnTo>
                    <a:pt x="88092" y="65304"/>
                  </a:lnTo>
                  <a:lnTo>
                    <a:pt x="58244" y="98769"/>
                  </a:lnTo>
                  <a:lnTo>
                    <a:pt x="33811" y="137523"/>
                  </a:lnTo>
                  <a:lnTo>
                    <a:pt x="15493" y="180779"/>
                  </a:lnTo>
                  <a:lnTo>
                    <a:pt x="3989" y="227754"/>
                  </a:lnTo>
                  <a:lnTo>
                    <a:pt x="0" y="277663"/>
                  </a:lnTo>
                  <a:lnTo>
                    <a:pt x="3989" y="327576"/>
                  </a:lnTo>
                  <a:lnTo>
                    <a:pt x="15493" y="374552"/>
                  </a:lnTo>
                  <a:lnTo>
                    <a:pt x="33811" y="417809"/>
                  </a:lnTo>
                  <a:lnTo>
                    <a:pt x="58244" y="456562"/>
                  </a:lnTo>
                  <a:lnTo>
                    <a:pt x="88092" y="490026"/>
                  </a:lnTo>
                  <a:lnTo>
                    <a:pt x="122656" y="517420"/>
                  </a:lnTo>
                  <a:lnTo>
                    <a:pt x="161237" y="537957"/>
                  </a:lnTo>
                  <a:lnTo>
                    <a:pt x="203135" y="550854"/>
                  </a:lnTo>
                  <a:lnTo>
                    <a:pt x="247651" y="555327"/>
                  </a:lnTo>
                  <a:lnTo>
                    <a:pt x="292167" y="550854"/>
                  </a:lnTo>
                  <a:lnTo>
                    <a:pt x="334065" y="537957"/>
                  </a:lnTo>
                  <a:lnTo>
                    <a:pt x="372646" y="517420"/>
                  </a:lnTo>
                  <a:lnTo>
                    <a:pt x="407210" y="490026"/>
                  </a:lnTo>
                  <a:lnTo>
                    <a:pt x="437058" y="456562"/>
                  </a:lnTo>
                  <a:lnTo>
                    <a:pt x="461491" y="417809"/>
                  </a:lnTo>
                  <a:lnTo>
                    <a:pt x="479808" y="374552"/>
                  </a:lnTo>
                  <a:lnTo>
                    <a:pt x="491312" y="327576"/>
                  </a:lnTo>
                  <a:lnTo>
                    <a:pt x="495302" y="277663"/>
                  </a:lnTo>
                  <a:lnTo>
                    <a:pt x="491312" y="227754"/>
                  </a:lnTo>
                  <a:lnTo>
                    <a:pt x="479808" y="180779"/>
                  </a:lnTo>
                  <a:lnTo>
                    <a:pt x="461491" y="137523"/>
                  </a:lnTo>
                  <a:lnTo>
                    <a:pt x="437058" y="98769"/>
                  </a:lnTo>
                  <a:lnTo>
                    <a:pt x="407210" y="65304"/>
                  </a:lnTo>
                  <a:lnTo>
                    <a:pt x="372646" y="37910"/>
                  </a:lnTo>
                  <a:lnTo>
                    <a:pt x="334065" y="17371"/>
                  </a:lnTo>
                  <a:lnTo>
                    <a:pt x="292167" y="4473"/>
                  </a:lnTo>
                  <a:lnTo>
                    <a:pt x="247651" y="0"/>
                  </a:lnTo>
                  <a:close/>
                </a:path>
              </a:pathLst>
            </a:custGeom>
            <a:solidFill>
              <a:srgbClr val="7995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23160" y="1260561"/>
              <a:ext cx="330231" cy="37024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23160" y="2006009"/>
              <a:ext cx="330231" cy="37024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23160" y="3496909"/>
              <a:ext cx="330231" cy="37024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23160" y="2751457"/>
              <a:ext cx="330231" cy="37025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23160" y="4242358"/>
              <a:ext cx="330231" cy="37024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23160" y="4987806"/>
              <a:ext cx="330231" cy="37025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23160" y="5733258"/>
              <a:ext cx="330231" cy="370249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4264474" y="1277894"/>
            <a:ext cx="266700" cy="3111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50" b="1" spc="-229" dirty="0">
                <a:solidFill>
                  <a:srgbClr val="00A9E5"/>
                </a:solidFill>
                <a:latin typeface="Tahoma"/>
                <a:cs typeface="Tahoma"/>
              </a:rPr>
              <a:t>02</a:t>
            </a:r>
            <a:endParaRPr sz="185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265744" y="2023342"/>
            <a:ext cx="266700" cy="3111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50" b="1" spc="-229" dirty="0">
                <a:solidFill>
                  <a:srgbClr val="06B0B6"/>
                </a:solidFill>
                <a:latin typeface="Tahoma"/>
                <a:cs typeface="Tahoma"/>
              </a:rPr>
              <a:t>03</a:t>
            </a:r>
            <a:endParaRPr sz="185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276559" y="2768793"/>
            <a:ext cx="266700" cy="3111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50" b="1" spc="-229" dirty="0">
                <a:solidFill>
                  <a:srgbClr val="2EC49B"/>
                </a:solidFill>
                <a:latin typeface="Tahoma"/>
                <a:cs typeface="Tahoma"/>
              </a:rPr>
              <a:t>04</a:t>
            </a:r>
            <a:endParaRPr sz="185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265324" y="3514243"/>
            <a:ext cx="266700" cy="3111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50" b="1" spc="-229" dirty="0">
                <a:solidFill>
                  <a:srgbClr val="2EC233"/>
                </a:solidFill>
                <a:latin typeface="Tahoma"/>
                <a:cs typeface="Tahoma"/>
              </a:rPr>
              <a:t>05</a:t>
            </a:r>
            <a:endParaRPr sz="1850">
              <a:latin typeface="Tahoma"/>
              <a:cs typeface="Tahom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262778" y="4259691"/>
            <a:ext cx="266700" cy="3111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50" b="1" spc="-229" dirty="0">
                <a:solidFill>
                  <a:srgbClr val="F68000"/>
                </a:solidFill>
                <a:latin typeface="Tahoma"/>
                <a:cs typeface="Tahoma"/>
              </a:rPr>
              <a:t>06</a:t>
            </a:r>
            <a:endParaRPr sz="1850">
              <a:latin typeface="Tahoma"/>
              <a:cs typeface="Tahom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263304" y="5005139"/>
            <a:ext cx="266700" cy="3111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50" b="1" spc="-229" dirty="0">
                <a:solidFill>
                  <a:srgbClr val="FFA600"/>
                </a:solidFill>
                <a:latin typeface="Tahoma"/>
                <a:cs typeface="Tahoma"/>
              </a:rPr>
              <a:t>07</a:t>
            </a:r>
            <a:endParaRPr sz="1850">
              <a:latin typeface="Tahoma"/>
              <a:cs typeface="Tahom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263099" y="5750591"/>
            <a:ext cx="266700" cy="3111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50" b="1" spc="-229" dirty="0">
                <a:solidFill>
                  <a:srgbClr val="7995A3"/>
                </a:solidFill>
                <a:latin typeface="Tahoma"/>
                <a:cs typeface="Tahoma"/>
              </a:rPr>
              <a:t>08</a:t>
            </a:r>
            <a:endParaRPr sz="1850">
              <a:latin typeface="Tahoma"/>
              <a:cs typeface="Tahom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771242" y="515529"/>
            <a:ext cx="4521200" cy="316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00" spc="-30" dirty="0">
                <a:solidFill>
                  <a:srgbClr val="595959"/>
                </a:solidFill>
                <a:latin typeface="Tahoma"/>
                <a:cs typeface="Tahoma"/>
              </a:rPr>
              <a:t>Reliability</a:t>
            </a:r>
            <a:r>
              <a:rPr sz="1900" spc="-204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900" spc="-195" dirty="0">
                <a:solidFill>
                  <a:srgbClr val="595959"/>
                </a:solidFill>
                <a:latin typeface="Tahoma"/>
                <a:cs typeface="Tahoma"/>
              </a:rPr>
              <a:t>–</a:t>
            </a:r>
            <a:r>
              <a:rPr sz="1900" spc="-204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900" spc="-114" dirty="0">
                <a:solidFill>
                  <a:srgbClr val="595959"/>
                </a:solidFill>
                <a:latin typeface="Tahoma"/>
                <a:cs typeface="Tahoma"/>
              </a:rPr>
              <a:t>c</a:t>
            </a:r>
            <a:r>
              <a:rPr sz="1900" spc="-55" dirty="0">
                <a:solidFill>
                  <a:srgbClr val="595959"/>
                </a:solidFill>
                <a:latin typeface="Tahoma"/>
                <a:cs typeface="Tahoma"/>
              </a:rPr>
              <a:t>ommitment</a:t>
            </a:r>
            <a:r>
              <a:rPr sz="1900" spc="-204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900" spc="20" dirty="0">
                <a:solidFill>
                  <a:srgbClr val="595959"/>
                </a:solidFill>
                <a:latin typeface="Tahoma"/>
                <a:cs typeface="Tahoma"/>
              </a:rPr>
              <a:t>t</a:t>
            </a:r>
            <a:r>
              <a:rPr sz="1900" spc="-30" dirty="0">
                <a:solidFill>
                  <a:srgbClr val="595959"/>
                </a:solidFill>
                <a:latin typeface="Tahoma"/>
                <a:cs typeface="Tahoma"/>
              </a:rPr>
              <a:t>o</a:t>
            </a:r>
            <a:r>
              <a:rPr sz="1900" spc="-204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900" spc="-114" dirty="0">
                <a:solidFill>
                  <a:srgbClr val="595959"/>
                </a:solidFill>
                <a:latin typeface="Tahoma"/>
                <a:cs typeface="Tahoma"/>
              </a:rPr>
              <a:t>c</a:t>
            </a:r>
            <a:r>
              <a:rPr sz="1900" spc="-65" dirty="0">
                <a:solidFill>
                  <a:srgbClr val="595959"/>
                </a:solidFill>
                <a:latin typeface="Tahoma"/>
                <a:cs typeface="Tahoma"/>
              </a:rPr>
              <a:t>ommunity</a:t>
            </a:r>
            <a:r>
              <a:rPr sz="1900" spc="-204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900" spc="-45" dirty="0">
                <a:solidFill>
                  <a:srgbClr val="595959"/>
                </a:solidFill>
                <a:latin typeface="Tahoma"/>
                <a:cs typeface="Tahoma"/>
              </a:rPr>
              <a:t>safety</a:t>
            </a:r>
            <a:endParaRPr sz="1900">
              <a:latin typeface="Tahoma"/>
              <a:cs typeface="Tahom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777323" y="1150943"/>
            <a:ext cx="4722495" cy="58737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>
              <a:lnSpc>
                <a:spcPts val="2140"/>
              </a:lnSpc>
              <a:spcBef>
                <a:spcPts val="290"/>
              </a:spcBef>
            </a:pPr>
            <a:r>
              <a:rPr sz="1900" spc="-75" dirty="0">
                <a:solidFill>
                  <a:srgbClr val="595959"/>
                </a:solidFill>
                <a:latin typeface="Tahoma"/>
                <a:cs typeface="Tahoma"/>
              </a:rPr>
              <a:t>Convening</a:t>
            </a:r>
            <a:r>
              <a:rPr sz="1900" spc="-204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900" spc="-70" dirty="0">
                <a:solidFill>
                  <a:srgbClr val="595959"/>
                </a:solidFill>
                <a:latin typeface="Tahoma"/>
                <a:cs typeface="Tahoma"/>
              </a:rPr>
              <a:t>power/capacity</a:t>
            </a:r>
            <a:r>
              <a:rPr sz="1900" spc="-204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900" spc="-5" dirty="0">
                <a:solidFill>
                  <a:srgbClr val="595959"/>
                </a:solidFill>
                <a:latin typeface="Tahoma"/>
                <a:cs typeface="Tahoma"/>
              </a:rPr>
              <a:t>to</a:t>
            </a:r>
            <a:r>
              <a:rPr sz="1900" spc="-20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900" spc="-40" dirty="0">
                <a:solidFill>
                  <a:srgbClr val="595959"/>
                </a:solidFill>
                <a:latin typeface="Tahoma"/>
                <a:cs typeface="Tahoma"/>
              </a:rPr>
              <a:t>mobilize</a:t>
            </a:r>
            <a:r>
              <a:rPr sz="1900" spc="-204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900" spc="-45" dirty="0">
                <a:solidFill>
                  <a:srgbClr val="595959"/>
                </a:solidFill>
                <a:latin typeface="Tahoma"/>
                <a:cs typeface="Tahoma"/>
              </a:rPr>
              <a:t>support</a:t>
            </a:r>
            <a:r>
              <a:rPr sz="1900" spc="-204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900" spc="-195" dirty="0">
                <a:solidFill>
                  <a:srgbClr val="595959"/>
                </a:solidFill>
                <a:latin typeface="Tahoma"/>
                <a:cs typeface="Tahoma"/>
              </a:rPr>
              <a:t>– </a:t>
            </a:r>
            <a:r>
              <a:rPr sz="1900" spc="-57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900" spc="-10" dirty="0">
                <a:solidFill>
                  <a:srgbClr val="595959"/>
                </a:solidFill>
                <a:latin typeface="Tahoma"/>
                <a:cs typeface="Tahoma"/>
              </a:rPr>
              <a:t>will</a:t>
            </a:r>
            <a:r>
              <a:rPr sz="1900" spc="-204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900" spc="-40" dirty="0">
                <a:solidFill>
                  <a:srgbClr val="595959"/>
                </a:solidFill>
                <a:latin typeface="Tahoma"/>
                <a:cs typeface="Tahoma"/>
              </a:rPr>
              <a:t>others</a:t>
            </a:r>
            <a:r>
              <a:rPr sz="1900" spc="-204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900" spc="-5" dirty="0">
                <a:solidFill>
                  <a:srgbClr val="595959"/>
                </a:solidFill>
                <a:latin typeface="Tahoma"/>
                <a:cs typeface="Tahoma"/>
              </a:rPr>
              <a:t>lis</a:t>
            </a:r>
            <a:r>
              <a:rPr sz="1900" spc="-25" dirty="0">
                <a:solidFill>
                  <a:srgbClr val="595959"/>
                </a:solidFill>
                <a:latin typeface="Tahoma"/>
                <a:cs typeface="Tahoma"/>
              </a:rPr>
              <a:t>t</a:t>
            </a:r>
            <a:r>
              <a:rPr sz="1900" spc="-70" dirty="0">
                <a:solidFill>
                  <a:srgbClr val="595959"/>
                </a:solidFill>
                <a:latin typeface="Tahoma"/>
                <a:cs typeface="Tahoma"/>
              </a:rPr>
              <a:t>en</a:t>
            </a:r>
            <a:r>
              <a:rPr sz="1900" spc="-204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900" spc="20" dirty="0">
                <a:solidFill>
                  <a:srgbClr val="595959"/>
                </a:solidFill>
                <a:latin typeface="Tahoma"/>
                <a:cs typeface="Tahoma"/>
              </a:rPr>
              <a:t>t</a:t>
            </a:r>
            <a:r>
              <a:rPr sz="1900" spc="-30" dirty="0">
                <a:solidFill>
                  <a:srgbClr val="595959"/>
                </a:solidFill>
                <a:latin typeface="Tahoma"/>
                <a:cs typeface="Tahoma"/>
              </a:rPr>
              <a:t>o</a:t>
            </a:r>
            <a:r>
              <a:rPr sz="1900" spc="-204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900" spc="-60" dirty="0">
                <a:solidFill>
                  <a:srgbClr val="595959"/>
                </a:solidFill>
                <a:latin typeface="Tahoma"/>
                <a:cs typeface="Tahoma"/>
              </a:rPr>
              <a:t>them</a:t>
            </a:r>
            <a:endParaRPr sz="1900">
              <a:latin typeface="Tahoma"/>
              <a:cs typeface="Tahom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771235" y="1871105"/>
            <a:ext cx="4003675" cy="5873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210"/>
              </a:lnSpc>
              <a:spcBef>
                <a:spcPts val="105"/>
              </a:spcBef>
            </a:pPr>
            <a:r>
              <a:rPr sz="1900" spc="-50" dirty="0">
                <a:solidFill>
                  <a:srgbClr val="595959"/>
                </a:solidFill>
                <a:latin typeface="Tahoma"/>
                <a:cs typeface="Tahoma"/>
              </a:rPr>
              <a:t>P</a:t>
            </a:r>
            <a:r>
              <a:rPr sz="1900" spc="-55" dirty="0">
                <a:solidFill>
                  <a:srgbClr val="595959"/>
                </a:solidFill>
                <a:latin typeface="Tahoma"/>
                <a:cs typeface="Tahoma"/>
              </a:rPr>
              <a:t>ast</a:t>
            </a:r>
            <a:r>
              <a:rPr sz="1900" spc="-204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900" spc="-55" dirty="0">
                <a:solidFill>
                  <a:srgbClr val="595959"/>
                </a:solidFill>
                <a:latin typeface="Tahoma"/>
                <a:cs typeface="Tahoma"/>
              </a:rPr>
              <a:t>experience</a:t>
            </a:r>
            <a:r>
              <a:rPr sz="1900" spc="-204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900" spc="-185" dirty="0">
                <a:solidFill>
                  <a:srgbClr val="595959"/>
                </a:solidFill>
                <a:latin typeface="Tahoma"/>
                <a:cs typeface="Tahoma"/>
              </a:rPr>
              <a:t>-</a:t>
            </a:r>
            <a:endParaRPr sz="1900">
              <a:latin typeface="Tahoma"/>
              <a:cs typeface="Tahoma"/>
            </a:endParaRPr>
          </a:p>
          <a:p>
            <a:pPr marL="12700">
              <a:lnSpc>
                <a:spcPts val="2210"/>
              </a:lnSpc>
            </a:pPr>
            <a:r>
              <a:rPr sz="1900" spc="-50" dirty="0">
                <a:solidFill>
                  <a:srgbClr val="595959"/>
                </a:solidFill>
                <a:latin typeface="Tahoma"/>
                <a:cs typeface="Tahoma"/>
              </a:rPr>
              <a:t>track</a:t>
            </a:r>
            <a:r>
              <a:rPr sz="1900" spc="-204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900" spc="-55" dirty="0">
                <a:solidFill>
                  <a:srgbClr val="595959"/>
                </a:solidFill>
                <a:latin typeface="Tahoma"/>
                <a:cs typeface="Tahoma"/>
              </a:rPr>
              <a:t>re</a:t>
            </a:r>
            <a:r>
              <a:rPr sz="1900" spc="-85" dirty="0">
                <a:solidFill>
                  <a:srgbClr val="595959"/>
                </a:solidFill>
                <a:latin typeface="Tahoma"/>
                <a:cs typeface="Tahoma"/>
              </a:rPr>
              <a:t>c</a:t>
            </a:r>
            <a:r>
              <a:rPr sz="1900" spc="-40" dirty="0">
                <a:solidFill>
                  <a:srgbClr val="595959"/>
                </a:solidFill>
                <a:latin typeface="Tahoma"/>
                <a:cs typeface="Tahoma"/>
              </a:rPr>
              <a:t>ord</a:t>
            </a:r>
            <a:r>
              <a:rPr sz="1900" spc="-204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900" spc="-35" dirty="0">
                <a:solidFill>
                  <a:srgbClr val="595959"/>
                </a:solidFill>
                <a:latin typeface="Tahoma"/>
                <a:cs typeface="Tahoma"/>
              </a:rPr>
              <a:t>with</a:t>
            </a:r>
            <a:r>
              <a:rPr sz="1900" spc="-204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900" spc="-50" dirty="0">
                <a:solidFill>
                  <a:srgbClr val="595959"/>
                </a:solidFill>
                <a:latin typeface="Tahoma"/>
                <a:cs typeface="Tahoma"/>
              </a:rPr>
              <a:t>security</a:t>
            </a:r>
            <a:r>
              <a:rPr sz="1900" spc="-204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900" spc="-5" dirty="0">
                <a:solidFill>
                  <a:srgbClr val="595959"/>
                </a:solidFill>
                <a:latin typeface="Tahoma"/>
                <a:cs typeface="Tahoma"/>
              </a:rPr>
              <a:t>for</a:t>
            </a:r>
            <a:r>
              <a:rPr sz="1900" spc="-204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900" spc="-114" dirty="0">
                <a:solidFill>
                  <a:srgbClr val="595959"/>
                </a:solidFill>
                <a:latin typeface="Tahoma"/>
                <a:cs typeface="Tahoma"/>
              </a:rPr>
              <a:t>c</a:t>
            </a:r>
            <a:r>
              <a:rPr sz="1900" spc="-65" dirty="0">
                <a:solidFill>
                  <a:srgbClr val="595959"/>
                </a:solidFill>
                <a:latin typeface="Tahoma"/>
                <a:cs typeface="Tahoma"/>
              </a:rPr>
              <a:t>ommunity</a:t>
            </a:r>
            <a:endParaRPr sz="19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771242" y="2750172"/>
            <a:ext cx="5293995" cy="316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00" spc="-55" dirty="0">
                <a:solidFill>
                  <a:srgbClr val="595959"/>
                </a:solidFill>
                <a:latin typeface="Tahoma"/>
                <a:cs typeface="Tahoma"/>
              </a:rPr>
              <a:t>Knowledge</a:t>
            </a:r>
            <a:r>
              <a:rPr sz="1900" spc="-19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900" spc="10" dirty="0">
                <a:solidFill>
                  <a:srgbClr val="595959"/>
                </a:solidFill>
                <a:latin typeface="Tahoma"/>
                <a:cs typeface="Tahoma"/>
              </a:rPr>
              <a:t>of</a:t>
            </a:r>
            <a:r>
              <a:rPr sz="1900" spc="-19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900" spc="-35" dirty="0">
                <a:solidFill>
                  <a:srgbClr val="595959"/>
                </a:solidFill>
                <a:latin typeface="Tahoma"/>
                <a:cs typeface="Tahoma"/>
              </a:rPr>
              <a:t>the</a:t>
            </a:r>
            <a:r>
              <a:rPr sz="1900" spc="-19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900" spc="-70" dirty="0">
                <a:solidFill>
                  <a:srgbClr val="595959"/>
                </a:solidFill>
                <a:latin typeface="Tahoma"/>
                <a:cs typeface="Tahoma"/>
              </a:rPr>
              <a:t>community’s</a:t>
            </a:r>
            <a:r>
              <a:rPr sz="1900" spc="-19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900" spc="-35" dirty="0">
                <a:solidFill>
                  <a:srgbClr val="595959"/>
                </a:solidFill>
                <a:latin typeface="Tahoma"/>
                <a:cs typeface="Tahoma"/>
              </a:rPr>
              <a:t>history/political</a:t>
            </a:r>
            <a:r>
              <a:rPr sz="1900" spc="-19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900" spc="-70" dirty="0">
                <a:solidFill>
                  <a:srgbClr val="595959"/>
                </a:solidFill>
                <a:latin typeface="Tahoma"/>
                <a:cs typeface="Tahoma"/>
              </a:rPr>
              <a:t>issues</a:t>
            </a:r>
            <a:endParaRPr sz="1900">
              <a:latin typeface="Tahoma"/>
              <a:cs typeface="Tahom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770268" y="3495616"/>
            <a:ext cx="4589145" cy="316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00" spc="-60" dirty="0">
                <a:solidFill>
                  <a:srgbClr val="595959"/>
                </a:solidFill>
                <a:latin typeface="Tahoma"/>
                <a:cs typeface="Tahoma"/>
              </a:rPr>
              <a:t>Integrity</a:t>
            </a:r>
            <a:r>
              <a:rPr sz="1900" spc="-20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900" spc="-160" dirty="0">
                <a:solidFill>
                  <a:srgbClr val="595959"/>
                </a:solidFill>
                <a:latin typeface="Tahoma"/>
                <a:cs typeface="Tahoma"/>
              </a:rPr>
              <a:t>,</a:t>
            </a:r>
            <a:r>
              <a:rPr sz="1900" spc="-20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900" spc="-60" dirty="0">
                <a:solidFill>
                  <a:srgbClr val="595959"/>
                </a:solidFill>
                <a:latin typeface="Tahoma"/>
                <a:cs typeface="Tahoma"/>
              </a:rPr>
              <a:t>Respect</a:t>
            </a:r>
            <a:r>
              <a:rPr sz="1900" spc="-20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900" spc="-85" dirty="0">
                <a:solidFill>
                  <a:srgbClr val="595959"/>
                </a:solidFill>
                <a:latin typeface="Tahoma"/>
                <a:cs typeface="Tahoma"/>
              </a:rPr>
              <a:t>and</a:t>
            </a:r>
            <a:r>
              <a:rPr sz="1900" spc="-20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900" spc="-60" dirty="0">
                <a:solidFill>
                  <a:srgbClr val="595959"/>
                </a:solidFill>
                <a:latin typeface="Tahoma"/>
                <a:cs typeface="Tahoma"/>
              </a:rPr>
              <a:t>no</a:t>
            </a:r>
            <a:r>
              <a:rPr sz="1900" spc="-20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900" spc="-45" dirty="0">
                <a:solidFill>
                  <a:srgbClr val="595959"/>
                </a:solidFill>
                <a:latin typeface="Tahoma"/>
                <a:cs typeface="Tahoma"/>
              </a:rPr>
              <a:t>history</a:t>
            </a:r>
            <a:r>
              <a:rPr sz="1900" spc="-20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900" spc="10" dirty="0">
                <a:solidFill>
                  <a:srgbClr val="595959"/>
                </a:solidFill>
                <a:latin typeface="Tahoma"/>
                <a:cs typeface="Tahoma"/>
              </a:rPr>
              <a:t>of</a:t>
            </a:r>
            <a:r>
              <a:rPr sz="1900" spc="-20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900" spc="-45" dirty="0">
                <a:solidFill>
                  <a:srgbClr val="595959"/>
                </a:solidFill>
                <a:latin typeface="Tahoma"/>
                <a:cs typeface="Tahoma"/>
              </a:rPr>
              <a:t>criminality</a:t>
            </a:r>
            <a:endParaRPr sz="1900">
              <a:latin typeface="Tahoma"/>
              <a:cs typeface="Tahom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787878" y="4241068"/>
            <a:ext cx="2707005" cy="316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00" spc="-15" dirty="0">
                <a:solidFill>
                  <a:srgbClr val="595959"/>
                </a:solidFill>
                <a:latin typeface="Tahoma"/>
                <a:cs typeface="Tahoma"/>
              </a:rPr>
              <a:t>Ability</a:t>
            </a:r>
            <a:r>
              <a:rPr sz="1900" spc="-204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900" spc="20" dirty="0">
                <a:solidFill>
                  <a:srgbClr val="595959"/>
                </a:solidFill>
                <a:latin typeface="Tahoma"/>
                <a:cs typeface="Tahoma"/>
              </a:rPr>
              <a:t>t</a:t>
            </a:r>
            <a:r>
              <a:rPr sz="1900" spc="-30" dirty="0">
                <a:solidFill>
                  <a:srgbClr val="595959"/>
                </a:solidFill>
                <a:latin typeface="Tahoma"/>
                <a:cs typeface="Tahoma"/>
              </a:rPr>
              <a:t>o</a:t>
            </a:r>
            <a:r>
              <a:rPr sz="1900" spc="-204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900" spc="-75" dirty="0">
                <a:solidFill>
                  <a:srgbClr val="595959"/>
                </a:solidFill>
                <a:latin typeface="Tahoma"/>
                <a:cs typeface="Tahoma"/>
              </a:rPr>
              <a:t>use</a:t>
            </a:r>
            <a:r>
              <a:rPr sz="1900" spc="-204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900" spc="-40" dirty="0">
                <a:solidFill>
                  <a:srgbClr val="595959"/>
                </a:solidFill>
                <a:latin typeface="Tahoma"/>
                <a:cs typeface="Tahoma"/>
              </a:rPr>
              <a:t>mobile</a:t>
            </a:r>
            <a:r>
              <a:rPr sz="1900" spc="-204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900" spc="-60" dirty="0">
                <a:solidFill>
                  <a:srgbClr val="595959"/>
                </a:solidFill>
                <a:latin typeface="Tahoma"/>
                <a:cs typeface="Tahoma"/>
              </a:rPr>
              <a:t>phone</a:t>
            </a:r>
            <a:endParaRPr sz="1900">
              <a:latin typeface="Tahoma"/>
              <a:cs typeface="Tahom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777337" y="4877394"/>
            <a:ext cx="4251960" cy="58737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>
              <a:lnSpc>
                <a:spcPts val="2140"/>
              </a:lnSpc>
              <a:spcBef>
                <a:spcPts val="290"/>
              </a:spcBef>
            </a:pPr>
            <a:r>
              <a:rPr sz="1900" spc="-120" dirty="0">
                <a:solidFill>
                  <a:srgbClr val="595959"/>
                </a:solidFill>
                <a:latin typeface="Tahoma"/>
                <a:cs typeface="Tahoma"/>
              </a:rPr>
              <a:t>C</a:t>
            </a:r>
            <a:r>
              <a:rPr sz="1900" spc="-55" dirty="0">
                <a:solidFill>
                  <a:srgbClr val="595959"/>
                </a:solidFill>
                <a:latin typeface="Tahoma"/>
                <a:cs typeface="Tahoma"/>
              </a:rPr>
              <a:t>ommitment</a:t>
            </a:r>
            <a:r>
              <a:rPr sz="1900" spc="-204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900" spc="20" dirty="0">
                <a:solidFill>
                  <a:srgbClr val="595959"/>
                </a:solidFill>
                <a:latin typeface="Tahoma"/>
                <a:cs typeface="Tahoma"/>
              </a:rPr>
              <a:t>t</a:t>
            </a:r>
            <a:r>
              <a:rPr sz="1900" spc="-30" dirty="0">
                <a:solidFill>
                  <a:srgbClr val="595959"/>
                </a:solidFill>
                <a:latin typeface="Tahoma"/>
                <a:cs typeface="Tahoma"/>
              </a:rPr>
              <a:t>o</a:t>
            </a:r>
            <a:r>
              <a:rPr sz="1900" spc="-204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900" spc="-50" dirty="0">
                <a:solidFill>
                  <a:srgbClr val="595959"/>
                </a:solidFill>
                <a:latin typeface="Tahoma"/>
                <a:cs typeface="Tahoma"/>
              </a:rPr>
              <a:t>documentation</a:t>
            </a:r>
            <a:r>
              <a:rPr sz="1900" spc="-204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900" spc="10" dirty="0">
                <a:solidFill>
                  <a:srgbClr val="595959"/>
                </a:solidFill>
                <a:latin typeface="Tahoma"/>
                <a:cs typeface="Tahoma"/>
              </a:rPr>
              <a:t>of</a:t>
            </a:r>
            <a:r>
              <a:rPr sz="1900" spc="-204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900" spc="-45" dirty="0">
                <a:solidFill>
                  <a:srgbClr val="595959"/>
                </a:solidFill>
                <a:latin typeface="Tahoma"/>
                <a:cs typeface="Tahoma"/>
              </a:rPr>
              <a:t>violence  </a:t>
            </a:r>
            <a:r>
              <a:rPr sz="1900" spc="-85" dirty="0">
                <a:solidFill>
                  <a:srgbClr val="595959"/>
                </a:solidFill>
                <a:latin typeface="Tahoma"/>
                <a:cs typeface="Tahoma"/>
              </a:rPr>
              <a:t>and</a:t>
            </a:r>
            <a:r>
              <a:rPr sz="1900" spc="-204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900" spc="-55" dirty="0">
                <a:solidFill>
                  <a:srgbClr val="595959"/>
                </a:solidFill>
                <a:latin typeface="Tahoma"/>
                <a:cs typeface="Tahoma"/>
              </a:rPr>
              <a:t>abductions</a:t>
            </a:r>
            <a:endParaRPr sz="1900">
              <a:latin typeface="Tahoma"/>
              <a:cs typeface="Tahom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777337" y="5762580"/>
            <a:ext cx="3470275" cy="316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00" spc="-120" dirty="0">
                <a:solidFill>
                  <a:srgbClr val="595959"/>
                </a:solidFill>
                <a:latin typeface="Tahoma"/>
                <a:cs typeface="Tahoma"/>
              </a:rPr>
              <a:t>C</a:t>
            </a:r>
            <a:r>
              <a:rPr sz="1900" spc="-55" dirty="0">
                <a:solidFill>
                  <a:srgbClr val="595959"/>
                </a:solidFill>
                <a:latin typeface="Tahoma"/>
                <a:cs typeface="Tahoma"/>
              </a:rPr>
              <a:t>ommitment</a:t>
            </a:r>
            <a:r>
              <a:rPr sz="1900" spc="-204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900" spc="20" dirty="0">
                <a:solidFill>
                  <a:srgbClr val="595959"/>
                </a:solidFill>
                <a:latin typeface="Tahoma"/>
                <a:cs typeface="Tahoma"/>
              </a:rPr>
              <a:t>t</a:t>
            </a:r>
            <a:r>
              <a:rPr sz="1900" spc="-30" dirty="0">
                <a:solidFill>
                  <a:srgbClr val="595959"/>
                </a:solidFill>
                <a:latin typeface="Tahoma"/>
                <a:cs typeface="Tahoma"/>
              </a:rPr>
              <a:t>o</a:t>
            </a:r>
            <a:r>
              <a:rPr sz="1900" spc="-204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900" spc="-120" dirty="0">
                <a:solidFill>
                  <a:srgbClr val="595959"/>
                </a:solidFill>
                <a:latin typeface="Tahoma"/>
                <a:cs typeface="Tahoma"/>
              </a:rPr>
              <a:t>C</a:t>
            </a:r>
            <a:r>
              <a:rPr sz="1900" spc="-35" dirty="0">
                <a:solidFill>
                  <a:srgbClr val="595959"/>
                </a:solidFill>
                <a:latin typeface="Tahoma"/>
                <a:cs typeface="Tahoma"/>
              </a:rPr>
              <a:t>ollaborati</a:t>
            </a:r>
            <a:r>
              <a:rPr sz="1900" spc="-65" dirty="0">
                <a:solidFill>
                  <a:srgbClr val="595959"/>
                </a:solidFill>
                <a:latin typeface="Tahoma"/>
                <a:cs typeface="Tahoma"/>
              </a:rPr>
              <a:t>v</a:t>
            </a:r>
            <a:r>
              <a:rPr sz="1900" spc="-50" dirty="0">
                <a:solidFill>
                  <a:srgbClr val="595959"/>
                </a:solidFill>
                <a:latin typeface="Tahoma"/>
                <a:cs typeface="Tahoma"/>
              </a:rPr>
              <a:t>e</a:t>
            </a:r>
            <a:r>
              <a:rPr sz="1900" spc="-204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900" spc="-114" dirty="0">
                <a:solidFill>
                  <a:srgbClr val="595959"/>
                </a:solidFill>
                <a:latin typeface="Tahoma"/>
                <a:cs typeface="Tahoma"/>
              </a:rPr>
              <a:t>w</a:t>
            </a:r>
            <a:r>
              <a:rPr sz="1900" spc="-40" dirty="0">
                <a:solidFill>
                  <a:srgbClr val="595959"/>
                </a:solidFill>
                <a:latin typeface="Tahoma"/>
                <a:cs typeface="Tahoma"/>
              </a:rPr>
              <a:t>ork</a:t>
            </a:r>
            <a:endParaRPr sz="1900">
              <a:latin typeface="Tahoma"/>
              <a:cs typeface="Tahoma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4143002" y="1048618"/>
            <a:ext cx="6051550" cy="4517390"/>
            <a:chOff x="4143002" y="1048618"/>
            <a:chExt cx="6051550" cy="4517390"/>
          </a:xfrm>
        </p:grpSpPr>
        <p:sp>
          <p:nvSpPr>
            <p:cNvPr id="44" name="object 44"/>
            <p:cNvSpPr/>
            <p:nvPr/>
          </p:nvSpPr>
          <p:spPr>
            <a:xfrm>
              <a:off x="4143002" y="1048618"/>
              <a:ext cx="490855" cy="32384"/>
            </a:xfrm>
            <a:custGeom>
              <a:avLst/>
              <a:gdLst/>
              <a:ahLst/>
              <a:cxnLst/>
              <a:rect l="l" t="t" r="r" b="b"/>
              <a:pathLst>
                <a:path w="490854" h="32384">
                  <a:moveTo>
                    <a:pt x="490542" y="0"/>
                  </a:moveTo>
                  <a:lnTo>
                    <a:pt x="0" y="0"/>
                  </a:lnTo>
                  <a:lnTo>
                    <a:pt x="0" y="32031"/>
                  </a:lnTo>
                  <a:lnTo>
                    <a:pt x="490542" y="32031"/>
                  </a:lnTo>
                  <a:lnTo>
                    <a:pt x="490542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633545" y="1048618"/>
              <a:ext cx="5560695" cy="32384"/>
            </a:xfrm>
            <a:custGeom>
              <a:avLst/>
              <a:gdLst/>
              <a:ahLst/>
              <a:cxnLst/>
              <a:rect l="l" t="t" r="r" b="b"/>
              <a:pathLst>
                <a:path w="5560695" h="32384">
                  <a:moveTo>
                    <a:pt x="5560607" y="0"/>
                  </a:moveTo>
                  <a:lnTo>
                    <a:pt x="0" y="0"/>
                  </a:lnTo>
                  <a:lnTo>
                    <a:pt x="0" y="32031"/>
                  </a:lnTo>
                  <a:lnTo>
                    <a:pt x="5560607" y="32031"/>
                  </a:lnTo>
                  <a:lnTo>
                    <a:pt x="5560607" y="0"/>
                  </a:lnTo>
                  <a:close/>
                </a:path>
              </a:pathLst>
            </a:custGeom>
            <a:solidFill>
              <a:srgbClr val="057B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143002" y="1806842"/>
              <a:ext cx="490855" cy="32384"/>
            </a:xfrm>
            <a:custGeom>
              <a:avLst/>
              <a:gdLst/>
              <a:ahLst/>
              <a:cxnLst/>
              <a:rect l="l" t="t" r="r" b="b"/>
              <a:pathLst>
                <a:path w="490854" h="32385">
                  <a:moveTo>
                    <a:pt x="490542" y="0"/>
                  </a:moveTo>
                  <a:lnTo>
                    <a:pt x="0" y="0"/>
                  </a:lnTo>
                  <a:lnTo>
                    <a:pt x="0" y="32037"/>
                  </a:lnTo>
                  <a:lnTo>
                    <a:pt x="490542" y="32037"/>
                  </a:lnTo>
                  <a:lnTo>
                    <a:pt x="490542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633545" y="1806842"/>
              <a:ext cx="5560695" cy="32384"/>
            </a:xfrm>
            <a:custGeom>
              <a:avLst/>
              <a:gdLst/>
              <a:ahLst/>
              <a:cxnLst/>
              <a:rect l="l" t="t" r="r" b="b"/>
              <a:pathLst>
                <a:path w="5560695" h="32385">
                  <a:moveTo>
                    <a:pt x="5560607" y="0"/>
                  </a:moveTo>
                  <a:lnTo>
                    <a:pt x="0" y="0"/>
                  </a:lnTo>
                  <a:lnTo>
                    <a:pt x="0" y="32037"/>
                  </a:lnTo>
                  <a:lnTo>
                    <a:pt x="5560607" y="32037"/>
                  </a:lnTo>
                  <a:lnTo>
                    <a:pt x="5560607" y="0"/>
                  </a:lnTo>
                  <a:close/>
                </a:path>
              </a:pathLst>
            </a:custGeom>
            <a:solidFill>
              <a:srgbClr val="00A9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143002" y="2559735"/>
              <a:ext cx="490855" cy="32384"/>
            </a:xfrm>
            <a:custGeom>
              <a:avLst/>
              <a:gdLst/>
              <a:ahLst/>
              <a:cxnLst/>
              <a:rect l="l" t="t" r="r" b="b"/>
              <a:pathLst>
                <a:path w="490854" h="32385">
                  <a:moveTo>
                    <a:pt x="490542" y="0"/>
                  </a:moveTo>
                  <a:lnTo>
                    <a:pt x="0" y="0"/>
                  </a:lnTo>
                  <a:lnTo>
                    <a:pt x="0" y="32033"/>
                  </a:lnTo>
                  <a:lnTo>
                    <a:pt x="490542" y="32033"/>
                  </a:lnTo>
                  <a:lnTo>
                    <a:pt x="490542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633545" y="2559735"/>
              <a:ext cx="5560695" cy="32384"/>
            </a:xfrm>
            <a:custGeom>
              <a:avLst/>
              <a:gdLst/>
              <a:ahLst/>
              <a:cxnLst/>
              <a:rect l="l" t="t" r="r" b="b"/>
              <a:pathLst>
                <a:path w="5560695" h="32385">
                  <a:moveTo>
                    <a:pt x="5560607" y="0"/>
                  </a:moveTo>
                  <a:lnTo>
                    <a:pt x="0" y="0"/>
                  </a:lnTo>
                  <a:lnTo>
                    <a:pt x="0" y="32033"/>
                  </a:lnTo>
                  <a:lnTo>
                    <a:pt x="5560607" y="32033"/>
                  </a:lnTo>
                  <a:lnTo>
                    <a:pt x="5560607" y="0"/>
                  </a:lnTo>
                  <a:close/>
                </a:path>
              </a:pathLst>
            </a:custGeom>
            <a:solidFill>
              <a:srgbClr val="06B0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143002" y="3296605"/>
              <a:ext cx="490855" cy="32384"/>
            </a:xfrm>
            <a:custGeom>
              <a:avLst/>
              <a:gdLst/>
              <a:ahLst/>
              <a:cxnLst/>
              <a:rect l="l" t="t" r="r" b="b"/>
              <a:pathLst>
                <a:path w="490854" h="32385">
                  <a:moveTo>
                    <a:pt x="490542" y="0"/>
                  </a:moveTo>
                  <a:lnTo>
                    <a:pt x="0" y="0"/>
                  </a:lnTo>
                  <a:lnTo>
                    <a:pt x="0" y="32039"/>
                  </a:lnTo>
                  <a:lnTo>
                    <a:pt x="490542" y="32039"/>
                  </a:lnTo>
                  <a:lnTo>
                    <a:pt x="490542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633545" y="3296605"/>
              <a:ext cx="5560695" cy="32384"/>
            </a:xfrm>
            <a:custGeom>
              <a:avLst/>
              <a:gdLst/>
              <a:ahLst/>
              <a:cxnLst/>
              <a:rect l="l" t="t" r="r" b="b"/>
              <a:pathLst>
                <a:path w="5560695" h="32385">
                  <a:moveTo>
                    <a:pt x="5560607" y="0"/>
                  </a:moveTo>
                  <a:lnTo>
                    <a:pt x="0" y="0"/>
                  </a:lnTo>
                  <a:lnTo>
                    <a:pt x="0" y="32039"/>
                  </a:lnTo>
                  <a:lnTo>
                    <a:pt x="5560607" y="32039"/>
                  </a:lnTo>
                  <a:lnTo>
                    <a:pt x="5560607" y="0"/>
                  </a:lnTo>
                  <a:close/>
                </a:path>
              </a:pathLst>
            </a:custGeom>
            <a:solidFill>
              <a:srgbClr val="2EC4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143002" y="4028136"/>
              <a:ext cx="490855" cy="32384"/>
            </a:xfrm>
            <a:custGeom>
              <a:avLst/>
              <a:gdLst/>
              <a:ahLst/>
              <a:cxnLst/>
              <a:rect l="l" t="t" r="r" b="b"/>
              <a:pathLst>
                <a:path w="490854" h="32385">
                  <a:moveTo>
                    <a:pt x="490542" y="0"/>
                  </a:moveTo>
                  <a:lnTo>
                    <a:pt x="0" y="0"/>
                  </a:lnTo>
                  <a:lnTo>
                    <a:pt x="0" y="32040"/>
                  </a:lnTo>
                  <a:lnTo>
                    <a:pt x="490542" y="32040"/>
                  </a:lnTo>
                  <a:lnTo>
                    <a:pt x="490542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633545" y="4028136"/>
              <a:ext cx="5560695" cy="32384"/>
            </a:xfrm>
            <a:custGeom>
              <a:avLst/>
              <a:gdLst/>
              <a:ahLst/>
              <a:cxnLst/>
              <a:rect l="l" t="t" r="r" b="b"/>
              <a:pathLst>
                <a:path w="5560695" h="32385">
                  <a:moveTo>
                    <a:pt x="5560607" y="0"/>
                  </a:moveTo>
                  <a:lnTo>
                    <a:pt x="0" y="0"/>
                  </a:lnTo>
                  <a:lnTo>
                    <a:pt x="0" y="32040"/>
                  </a:lnTo>
                  <a:lnTo>
                    <a:pt x="5560607" y="32040"/>
                  </a:lnTo>
                  <a:lnTo>
                    <a:pt x="5560607" y="0"/>
                  </a:lnTo>
                  <a:close/>
                </a:path>
              </a:pathLst>
            </a:custGeom>
            <a:solidFill>
              <a:srgbClr val="2EC2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143002" y="4781030"/>
              <a:ext cx="490855" cy="32384"/>
            </a:xfrm>
            <a:custGeom>
              <a:avLst/>
              <a:gdLst/>
              <a:ahLst/>
              <a:cxnLst/>
              <a:rect l="l" t="t" r="r" b="b"/>
              <a:pathLst>
                <a:path w="490854" h="32385">
                  <a:moveTo>
                    <a:pt x="490542" y="0"/>
                  </a:moveTo>
                  <a:lnTo>
                    <a:pt x="0" y="0"/>
                  </a:lnTo>
                  <a:lnTo>
                    <a:pt x="0" y="32031"/>
                  </a:lnTo>
                  <a:lnTo>
                    <a:pt x="490542" y="32031"/>
                  </a:lnTo>
                  <a:lnTo>
                    <a:pt x="490542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633545" y="4781030"/>
              <a:ext cx="5560695" cy="32384"/>
            </a:xfrm>
            <a:custGeom>
              <a:avLst/>
              <a:gdLst/>
              <a:ahLst/>
              <a:cxnLst/>
              <a:rect l="l" t="t" r="r" b="b"/>
              <a:pathLst>
                <a:path w="5560695" h="32385">
                  <a:moveTo>
                    <a:pt x="5560607" y="0"/>
                  </a:moveTo>
                  <a:lnTo>
                    <a:pt x="0" y="0"/>
                  </a:lnTo>
                  <a:lnTo>
                    <a:pt x="0" y="32031"/>
                  </a:lnTo>
                  <a:lnTo>
                    <a:pt x="5560607" y="32031"/>
                  </a:lnTo>
                  <a:lnTo>
                    <a:pt x="5560607" y="0"/>
                  </a:lnTo>
                  <a:close/>
                </a:path>
              </a:pathLst>
            </a:custGeom>
            <a:solidFill>
              <a:srgbClr val="F6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143002" y="5533487"/>
              <a:ext cx="490855" cy="32384"/>
            </a:xfrm>
            <a:custGeom>
              <a:avLst/>
              <a:gdLst/>
              <a:ahLst/>
              <a:cxnLst/>
              <a:rect l="l" t="t" r="r" b="b"/>
              <a:pathLst>
                <a:path w="490854" h="32385">
                  <a:moveTo>
                    <a:pt x="490542" y="0"/>
                  </a:moveTo>
                  <a:lnTo>
                    <a:pt x="0" y="0"/>
                  </a:lnTo>
                  <a:lnTo>
                    <a:pt x="0" y="32039"/>
                  </a:lnTo>
                  <a:lnTo>
                    <a:pt x="490542" y="32039"/>
                  </a:lnTo>
                  <a:lnTo>
                    <a:pt x="490542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633545" y="5533487"/>
              <a:ext cx="5560695" cy="32384"/>
            </a:xfrm>
            <a:custGeom>
              <a:avLst/>
              <a:gdLst/>
              <a:ahLst/>
              <a:cxnLst/>
              <a:rect l="l" t="t" r="r" b="b"/>
              <a:pathLst>
                <a:path w="5560695" h="32385">
                  <a:moveTo>
                    <a:pt x="5560607" y="0"/>
                  </a:moveTo>
                  <a:lnTo>
                    <a:pt x="0" y="0"/>
                  </a:lnTo>
                  <a:lnTo>
                    <a:pt x="0" y="32039"/>
                  </a:lnTo>
                  <a:lnTo>
                    <a:pt x="5560607" y="32039"/>
                  </a:lnTo>
                  <a:lnTo>
                    <a:pt x="5560607" y="0"/>
                  </a:lnTo>
                  <a:close/>
                </a:path>
              </a:pathLst>
            </a:custGeom>
            <a:solidFill>
              <a:srgbClr val="FFA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801" y="0"/>
            <a:ext cx="10843895" cy="6751320"/>
            <a:chOff x="4801" y="0"/>
            <a:chExt cx="10843895" cy="6751320"/>
          </a:xfrm>
        </p:grpSpPr>
        <p:sp>
          <p:nvSpPr>
            <p:cNvPr id="3" name="object 3"/>
            <p:cNvSpPr/>
            <p:nvPr/>
          </p:nvSpPr>
          <p:spPr>
            <a:xfrm>
              <a:off x="4801" y="0"/>
              <a:ext cx="10782300" cy="6751320"/>
            </a:xfrm>
            <a:custGeom>
              <a:avLst/>
              <a:gdLst/>
              <a:ahLst/>
              <a:cxnLst/>
              <a:rect l="l" t="t" r="r" b="b"/>
              <a:pathLst>
                <a:path w="10782300" h="6751320">
                  <a:moveTo>
                    <a:pt x="0" y="0"/>
                  </a:moveTo>
                  <a:lnTo>
                    <a:pt x="10781770" y="0"/>
                  </a:lnTo>
                  <a:lnTo>
                    <a:pt x="10781770" y="6751007"/>
                  </a:lnTo>
                  <a:lnTo>
                    <a:pt x="0" y="67510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7B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770756" y="1940996"/>
              <a:ext cx="712470" cy="2360295"/>
            </a:xfrm>
            <a:custGeom>
              <a:avLst/>
              <a:gdLst/>
              <a:ahLst/>
              <a:cxnLst/>
              <a:rect l="l" t="t" r="r" b="b"/>
              <a:pathLst>
                <a:path w="712470" h="2360295">
                  <a:moveTo>
                    <a:pt x="0" y="0"/>
                  </a:moveTo>
                  <a:lnTo>
                    <a:pt x="11503" y="50388"/>
                  </a:lnTo>
                  <a:lnTo>
                    <a:pt x="22549" y="100898"/>
                  </a:lnTo>
                  <a:lnTo>
                    <a:pt x="33136" y="151520"/>
                  </a:lnTo>
                  <a:lnTo>
                    <a:pt x="43260" y="202245"/>
                  </a:lnTo>
                  <a:lnTo>
                    <a:pt x="52920" y="253065"/>
                  </a:lnTo>
                  <a:lnTo>
                    <a:pt x="62113" y="303971"/>
                  </a:lnTo>
                  <a:lnTo>
                    <a:pt x="70837" y="354956"/>
                  </a:lnTo>
                  <a:lnTo>
                    <a:pt x="79088" y="406009"/>
                  </a:lnTo>
                  <a:lnTo>
                    <a:pt x="86865" y="457123"/>
                  </a:lnTo>
                  <a:lnTo>
                    <a:pt x="94166" y="508290"/>
                  </a:lnTo>
                  <a:lnTo>
                    <a:pt x="100987" y="559500"/>
                  </a:lnTo>
                  <a:lnTo>
                    <a:pt x="107327" y="610745"/>
                  </a:lnTo>
                  <a:lnTo>
                    <a:pt x="113182" y="662016"/>
                  </a:lnTo>
                  <a:lnTo>
                    <a:pt x="118551" y="713305"/>
                  </a:lnTo>
                  <a:lnTo>
                    <a:pt x="123431" y="764604"/>
                  </a:lnTo>
                  <a:lnTo>
                    <a:pt x="127819" y="815903"/>
                  </a:lnTo>
                  <a:lnTo>
                    <a:pt x="131714" y="867194"/>
                  </a:lnTo>
                  <a:lnTo>
                    <a:pt x="135112" y="918469"/>
                  </a:lnTo>
                  <a:lnTo>
                    <a:pt x="138012" y="969719"/>
                  </a:lnTo>
                  <a:lnTo>
                    <a:pt x="140410" y="1020935"/>
                  </a:lnTo>
                  <a:lnTo>
                    <a:pt x="142305" y="1072109"/>
                  </a:lnTo>
                  <a:lnTo>
                    <a:pt x="143693" y="1123233"/>
                  </a:lnTo>
                  <a:lnTo>
                    <a:pt x="144573" y="1174297"/>
                  </a:lnTo>
                  <a:lnTo>
                    <a:pt x="144942" y="1225294"/>
                  </a:lnTo>
                  <a:lnTo>
                    <a:pt x="144798" y="1276214"/>
                  </a:lnTo>
                  <a:lnTo>
                    <a:pt x="144138" y="1327049"/>
                  </a:lnTo>
                  <a:lnTo>
                    <a:pt x="142959" y="1377790"/>
                  </a:lnTo>
                  <a:lnTo>
                    <a:pt x="141260" y="1428430"/>
                  </a:lnTo>
                  <a:lnTo>
                    <a:pt x="139037" y="1478959"/>
                  </a:lnTo>
                  <a:lnTo>
                    <a:pt x="136289" y="1529368"/>
                  </a:lnTo>
                  <a:lnTo>
                    <a:pt x="133013" y="1579650"/>
                  </a:lnTo>
                  <a:lnTo>
                    <a:pt x="129206" y="1629796"/>
                  </a:lnTo>
                  <a:lnTo>
                    <a:pt x="124867" y="1679796"/>
                  </a:lnTo>
                  <a:lnTo>
                    <a:pt x="119991" y="1729643"/>
                  </a:lnTo>
                  <a:lnTo>
                    <a:pt x="114579" y="1779328"/>
                  </a:lnTo>
                  <a:lnTo>
                    <a:pt x="108625" y="1828843"/>
                  </a:lnTo>
                  <a:lnTo>
                    <a:pt x="102129" y="1878178"/>
                  </a:lnTo>
                  <a:lnTo>
                    <a:pt x="95088" y="1927325"/>
                  </a:lnTo>
                  <a:lnTo>
                    <a:pt x="87499" y="1976276"/>
                  </a:lnTo>
                  <a:lnTo>
                    <a:pt x="79360" y="2025022"/>
                  </a:lnTo>
                  <a:lnTo>
                    <a:pt x="70669" y="2073555"/>
                  </a:lnTo>
                  <a:lnTo>
                    <a:pt x="61423" y="2121866"/>
                  </a:lnTo>
                  <a:lnTo>
                    <a:pt x="51619" y="2169946"/>
                  </a:lnTo>
                  <a:lnTo>
                    <a:pt x="41255" y="2217787"/>
                  </a:lnTo>
                  <a:lnTo>
                    <a:pt x="30330" y="2265380"/>
                  </a:lnTo>
                  <a:lnTo>
                    <a:pt x="18839" y="2312717"/>
                  </a:lnTo>
                  <a:lnTo>
                    <a:pt x="6781" y="2359789"/>
                  </a:lnTo>
                  <a:lnTo>
                    <a:pt x="33804" y="2316807"/>
                  </a:lnTo>
                  <a:lnTo>
                    <a:pt x="62820" y="2274637"/>
                  </a:lnTo>
                  <a:lnTo>
                    <a:pt x="93879" y="2233389"/>
                  </a:lnTo>
                  <a:lnTo>
                    <a:pt x="127034" y="2193172"/>
                  </a:lnTo>
                  <a:lnTo>
                    <a:pt x="162337" y="2154096"/>
                  </a:lnTo>
                  <a:lnTo>
                    <a:pt x="199840" y="2116271"/>
                  </a:lnTo>
                  <a:lnTo>
                    <a:pt x="239595" y="2079807"/>
                  </a:lnTo>
                  <a:lnTo>
                    <a:pt x="281652" y="2044814"/>
                  </a:lnTo>
                  <a:lnTo>
                    <a:pt x="318143" y="2014769"/>
                  </a:lnTo>
                  <a:lnTo>
                    <a:pt x="353602" y="1983204"/>
                  </a:lnTo>
                  <a:lnTo>
                    <a:pt x="387939" y="1950150"/>
                  </a:lnTo>
                  <a:lnTo>
                    <a:pt x="421063" y="1915634"/>
                  </a:lnTo>
                  <a:lnTo>
                    <a:pt x="452884" y="1879686"/>
                  </a:lnTo>
                  <a:lnTo>
                    <a:pt x="483310" y="1842334"/>
                  </a:lnTo>
                  <a:lnTo>
                    <a:pt x="512251" y="1803607"/>
                  </a:lnTo>
                  <a:lnTo>
                    <a:pt x="539615" y="1763534"/>
                  </a:lnTo>
                  <a:lnTo>
                    <a:pt x="565313" y="1722144"/>
                  </a:lnTo>
                  <a:lnTo>
                    <a:pt x="589252" y="1679466"/>
                  </a:lnTo>
                  <a:lnTo>
                    <a:pt x="611343" y="1635528"/>
                  </a:lnTo>
                  <a:lnTo>
                    <a:pt x="631494" y="1590359"/>
                  </a:lnTo>
                  <a:lnTo>
                    <a:pt x="649615" y="1543989"/>
                  </a:lnTo>
                  <a:lnTo>
                    <a:pt x="665614" y="1496446"/>
                  </a:lnTo>
                  <a:lnTo>
                    <a:pt x="679401" y="1447759"/>
                  </a:lnTo>
                  <a:lnTo>
                    <a:pt x="690885" y="1397957"/>
                  </a:lnTo>
                  <a:lnTo>
                    <a:pt x="699975" y="1347068"/>
                  </a:lnTo>
                  <a:lnTo>
                    <a:pt x="706581" y="1295122"/>
                  </a:lnTo>
                  <a:lnTo>
                    <a:pt x="710611" y="1242147"/>
                  </a:lnTo>
                  <a:lnTo>
                    <a:pt x="711974" y="1183013"/>
                  </a:lnTo>
                  <a:lnTo>
                    <a:pt x="710611" y="1129045"/>
                  </a:lnTo>
                  <a:lnTo>
                    <a:pt x="706581" y="1076076"/>
                  </a:lnTo>
                  <a:lnTo>
                    <a:pt x="699975" y="1024134"/>
                  </a:lnTo>
                  <a:lnTo>
                    <a:pt x="690885" y="973249"/>
                  </a:lnTo>
                  <a:lnTo>
                    <a:pt x="679401" y="923449"/>
                  </a:lnTo>
                  <a:lnTo>
                    <a:pt x="665614" y="874764"/>
                  </a:lnTo>
                  <a:lnTo>
                    <a:pt x="649615" y="827222"/>
                  </a:lnTo>
                  <a:lnTo>
                    <a:pt x="631494" y="780853"/>
                  </a:lnTo>
                  <a:lnTo>
                    <a:pt x="611343" y="735685"/>
                  </a:lnTo>
                  <a:lnTo>
                    <a:pt x="589252" y="691747"/>
                  </a:lnTo>
                  <a:lnTo>
                    <a:pt x="565313" y="649069"/>
                  </a:lnTo>
                  <a:lnTo>
                    <a:pt x="539615" y="607679"/>
                  </a:lnTo>
                  <a:lnTo>
                    <a:pt x="512251" y="567606"/>
                  </a:lnTo>
                  <a:lnTo>
                    <a:pt x="483310" y="528880"/>
                  </a:lnTo>
                  <a:lnTo>
                    <a:pt x="452884" y="491529"/>
                  </a:lnTo>
                  <a:lnTo>
                    <a:pt x="421063" y="455581"/>
                  </a:lnTo>
                  <a:lnTo>
                    <a:pt x="387939" y="421067"/>
                  </a:lnTo>
                  <a:lnTo>
                    <a:pt x="353602" y="388015"/>
                  </a:lnTo>
                  <a:lnTo>
                    <a:pt x="318143" y="356454"/>
                  </a:lnTo>
                  <a:lnTo>
                    <a:pt x="242953" y="294343"/>
                  </a:lnTo>
                  <a:lnTo>
                    <a:pt x="206198" y="261025"/>
                  </a:lnTo>
                  <a:lnTo>
                    <a:pt x="171346" y="226544"/>
                  </a:lnTo>
                  <a:lnTo>
                    <a:pt x="138359" y="190986"/>
                  </a:lnTo>
                  <a:lnTo>
                    <a:pt x="107197" y="154434"/>
                  </a:lnTo>
                  <a:lnTo>
                    <a:pt x="77819" y="116974"/>
                  </a:lnTo>
                  <a:lnTo>
                    <a:pt x="50187" y="78692"/>
                  </a:lnTo>
                  <a:lnTo>
                    <a:pt x="24260" y="396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7857" y="0"/>
              <a:ext cx="6270674" cy="6751007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00319" y="1870853"/>
            <a:ext cx="3174365" cy="1112520"/>
          </a:xfrm>
          <a:prstGeom prst="rect">
            <a:avLst/>
          </a:prstGeom>
        </p:spPr>
        <p:txBody>
          <a:bodyPr vert="horz" wrap="square" lIns="0" tIns="154940" rIns="0" bIns="0" rtlCol="0">
            <a:spAutoFit/>
          </a:bodyPr>
          <a:lstStyle/>
          <a:p>
            <a:pPr marL="12700" marR="5080">
              <a:lnSpc>
                <a:spcPct val="77400"/>
              </a:lnSpc>
              <a:spcBef>
                <a:spcPts val="1220"/>
              </a:spcBef>
            </a:pPr>
            <a:r>
              <a:rPr sz="4000" spc="-120" dirty="0"/>
              <a:t>Gender </a:t>
            </a:r>
            <a:r>
              <a:rPr sz="4000" spc="-114" dirty="0"/>
              <a:t> </a:t>
            </a:r>
            <a:r>
              <a:rPr sz="4000" spc="-100" dirty="0"/>
              <a:t>Commitme</a:t>
            </a:r>
            <a:r>
              <a:rPr sz="4000" spc="-114" dirty="0"/>
              <a:t>n</a:t>
            </a:r>
            <a:r>
              <a:rPr sz="4000" spc="-35" dirty="0"/>
              <a:t>ts</a:t>
            </a:r>
            <a:endParaRPr sz="4000"/>
          </a:p>
        </p:txBody>
      </p:sp>
      <p:sp>
        <p:nvSpPr>
          <p:cNvPr id="7" name="object 7"/>
          <p:cNvSpPr/>
          <p:nvPr/>
        </p:nvSpPr>
        <p:spPr>
          <a:xfrm>
            <a:off x="718239" y="3091808"/>
            <a:ext cx="3138170" cy="0"/>
          </a:xfrm>
          <a:custGeom>
            <a:avLst/>
            <a:gdLst/>
            <a:ahLst/>
            <a:cxnLst/>
            <a:rect l="l" t="t" r="r" b="b"/>
            <a:pathLst>
              <a:path w="3138170">
                <a:moveTo>
                  <a:pt x="0" y="0"/>
                </a:moveTo>
                <a:lnTo>
                  <a:pt x="3138034" y="0"/>
                </a:lnTo>
              </a:path>
            </a:pathLst>
          </a:custGeom>
          <a:ln w="6350">
            <a:solidFill>
              <a:srgbClr val="499F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12664" y="3213031"/>
            <a:ext cx="3093085" cy="1644014"/>
          </a:xfrm>
          <a:prstGeom prst="rect">
            <a:avLst/>
          </a:prstGeom>
        </p:spPr>
        <p:txBody>
          <a:bodyPr vert="horz" wrap="square" lIns="0" tIns="42544" rIns="0" bIns="0" rtlCol="0">
            <a:spAutoFit/>
          </a:bodyPr>
          <a:lstStyle/>
          <a:p>
            <a:pPr marL="12700" marR="5080">
              <a:lnSpc>
                <a:spcPts val="2510"/>
              </a:lnSpc>
              <a:spcBef>
                <a:spcPts val="334"/>
              </a:spcBef>
            </a:pPr>
            <a:r>
              <a:rPr sz="2250" spc="-220" dirty="0">
                <a:solidFill>
                  <a:srgbClr val="FFFFFF"/>
                </a:solidFill>
                <a:latin typeface="Tahoma"/>
                <a:cs typeface="Tahoma"/>
              </a:rPr>
              <a:t>W</a:t>
            </a:r>
            <a:r>
              <a:rPr sz="2250" spc="-100" dirty="0">
                <a:solidFill>
                  <a:srgbClr val="FFFFFF"/>
                </a:solidFill>
                <a:latin typeface="Tahoma"/>
                <a:cs typeface="Tahoma"/>
              </a:rPr>
              <a:t>omen</a:t>
            </a:r>
            <a:r>
              <a:rPr sz="2250" spc="-2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-70" dirty="0">
                <a:solidFill>
                  <a:srgbClr val="FFFFFF"/>
                </a:solidFill>
                <a:latin typeface="Tahoma"/>
                <a:cs typeface="Tahoma"/>
              </a:rPr>
              <a:t>are  </a:t>
            </a:r>
            <a:r>
              <a:rPr sz="2250" spc="-50" dirty="0">
                <a:solidFill>
                  <a:srgbClr val="FFFFFF"/>
                </a:solidFill>
                <a:latin typeface="Tahoma"/>
                <a:cs typeface="Tahoma"/>
              </a:rPr>
              <a:t>disproportionately </a:t>
            </a:r>
            <a:r>
              <a:rPr sz="225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-20" dirty="0">
                <a:solidFill>
                  <a:srgbClr val="FFFFFF"/>
                </a:solidFill>
                <a:latin typeface="Tahoma"/>
                <a:cs typeface="Tahoma"/>
              </a:rPr>
              <a:t>aﬀec</a:t>
            </a:r>
            <a:r>
              <a:rPr sz="2250" spc="-3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2250" spc="-70" dirty="0">
                <a:solidFill>
                  <a:srgbClr val="FFFFFF"/>
                </a:solidFill>
                <a:latin typeface="Tahoma"/>
                <a:cs typeface="Tahoma"/>
              </a:rPr>
              <a:t>ed</a:t>
            </a:r>
            <a:r>
              <a:rPr sz="2250" spc="-2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-100" dirty="0">
                <a:solidFill>
                  <a:srgbClr val="FFFFFF"/>
                </a:solidFill>
                <a:latin typeface="Tahoma"/>
                <a:cs typeface="Tahoma"/>
              </a:rPr>
              <a:t>b</a:t>
            </a:r>
            <a:r>
              <a:rPr sz="2250" spc="-130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2250" spc="-2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-65" dirty="0">
                <a:solidFill>
                  <a:srgbClr val="FFFFFF"/>
                </a:solidFill>
                <a:latin typeface="Tahoma"/>
                <a:cs typeface="Tahoma"/>
              </a:rPr>
              <a:t>violence</a:t>
            </a:r>
            <a:r>
              <a:rPr sz="2250" spc="-2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-90" dirty="0">
                <a:solidFill>
                  <a:srgbClr val="FFFFFF"/>
                </a:solidFill>
                <a:latin typeface="Tahoma"/>
                <a:cs typeface="Tahoma"/>
              </a:rPr>
              <a:t>and  </a:t>
            </a:r>
            <a:r>
              <a:rPr sz="2250" spc="-40" dirty="0">
                <a:solidFill>
                  <a:srgbClr val="FFFFFF"/>
                </a:solidFill>
                <a:latin typeface="Tahoma"/>
                <a:cs typeface="Tahoma"/>
              </a:rPr>
              <a:t>therefore</a:t>
            </a:r>
            <a:r>
              <a:rPr sz="2250" spc="-2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-85" dirty="0">
                <a:solidFill>
                  <a:srgbClr val="FFFFFF"/>
                </a:solidFill>
                <a:latin typeface="Tahoma"/>
                <a:cs typeface="Tahoma"/>
              </a:rPr>
              <a:t>must</a:t>
            </a:r>
            <a:r>
              <a:rPr sz="2250" spc="-2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-50" dirty="0">
                <a:solidFill>
                  <a:srgbClr val="FFFFFF"/>
                </a:solidFill>
                <a:latin typeface="Tahoma"/>
                <a:cs typeface="Tahoma"/>
              </a:rPr>
              <a:t>participa</a:t>
            </a:r>
            <a:r>
              <a:rPr sz="2250" spc="-6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2250" spc="-50" dirty="0">
                <a:solidFill>
                  <a:srgbClr val="FFFFFF"/>
                </a:solidFill>
                <a:latin typeface="Tahoma"/>
                <a:cs typeface="Tahoma"/>
              </a:rPr>
              <a:t>e  </a:t>
            </a:r>
            <a:r>
              <a:rPr sz="2250" spc="-60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2250" spc="-2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-4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250" spc="-2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-40" dirty="0">
                <a:solidFill>
                  <a:srgbClr val="FFFFFF"/>
                </a:solidFill>
                <a:latin typeface="Tahoma"/>
                <a:cs typeface="Tahoma"/>
              </a:rPr>
              <a:t>stra</a:t>
            </a:r>
            <a:r>
              <a:rPr sz="2250" spc="-6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2250" spc="-70" dirty="0">
                <a:solidFill>
                  <a:srgbClr val="FFFFFF"/>
                </a:solidFill>
                <a:latin typeface="Tahoma"/>
                <a:cs typeface="Tahoma"/>
              </a:rPr>
              <a:t>egic</a:t>
            </a:r>
            <a:r>
              <a:rPr sz="2250" spc="-2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-65" dirty="0">
                <a:solidFill>
                  <a:srgbClr val="FFFFFF"/>
                </a:solidFill>
                <a:latin typeface="Tahoma"/>
                <a:cs typeface="Tahoma"/>
              </a:rPr>
              <a:t>solutions.</a:t>
            </a:r>
            <a:endParaRPr sz="22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87501" y="2225941"/>
            <a:ext cx="1440815" cy="121793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 marR="5080">
              <a:lnSpc>
                <a:spcPct val="77200"/>
              </a:lnSpc>
              <a:spcBef>
                <a:spcPts val="775"/>
              </a:spcBef>
            </a:pPr>
            <a:r>
              <a:rPr sz="2350" b="1" spc="170" dirty="0">
                <a:solidFill>
                  <a:srgbClr val="336699"/>
                </a:solidFill>
                <a:latin typeface="Trebuchet MS"/>
                <a:cs typeface="Trebuchet MS"/>
              </a:rPr>
              <a:t>H</a:t>
            </a:r>
            <a:r>
              <a:rPr sz="2350" b="1" spc="105" dirty="0">
                <a:solidFill>
                  <a:srgbClr val="336699"/>
                </a:solidFill>
                <a:latin typeface="Trebuchet MS"/>
                <a:cs typeface="Trebuchet MS"/>
              </a:rPr>
              <a:t>O</a:t>
            </a:r>
            <a:r>
              <a:rPr sz="2350" b="1" spc="440" dirty="0">
                <a:solidFill>
                  <a:srgbClr val="336699"/>
                </a:solidFill>
                <a:latin typeface="Trebuchet MS"/>
                <a:cs typeface="Trebuchet MS"/>
              </a:rPr>
              <a:t>W</a:t>
            </a:r>
            <a:r>
              <a:rPr sz="2350" b="1" spc="-325" dirty="0">
                <a:solidFill>
                  <a:srgbClr val="336699"/>
                </a:solidFill>
                <a:latin typeface="Trebuchet MS"/>
                <a:cs typeface="Trebuchet MS"/>
              </a:rPr>
              <a:t> </a:t>
            </a:r>
            <a:r>
              <a:rPr sz="2350" b="1" spc="80" dirty="0">
                <a:solidFill>
                  <a:srgbClr val="336699"/>
                </a:solidFill>
                <a:latin typeface="Trebuchet MS"/>
                <a:cs typeface="Trebuchet MS"/>
              </a:rPr>
              <a:t>THE  </a:t>
            </a:r>
            <a:r>
              <a:rPr sz="2350" b="1" spc="85" dirty="0">
                <a:solidFill>
                  <a:srgbClr val="336699"/>
                </a:solidFill>
                <a:latin typeface="Trebuchet MS"/>
                <a:cs typeface="Trebuchet MS"/>
              </a:rPr>
              <a:t>PROJECT </a:t>
            </a:r>
            <a:r>
              <a:rPr sz="2350" b="1" spc="-695" dirty="0">
                <a:solidFill>
                  <a:srgbClr val="336699"/>
                </a:solidFill>
                <a:latin typeface="Trebuchet MS"/>
                <a:cs typeface="Trebuchet MS"/>
              </a:rPr>
              <a:t> </a:t>
            </a:r>
            <a:r>
              <a:rPr sz="2350" b="1" spc="180" dirty="0">
                <a:solidFill>
                  <a:srgbClr val="336699"/>
                </a:solidFill>
                <a:latin typeface="Trebuchet MS"/>
                <a:cs typeface="Trebuchet MS"/>
              </a:rPr>
              <a:t>WILL </a:t>
            </a:r>
            <a:r>
              <a:rPr sz="2350" b="1" spc="185" dirty="0">
                <a:solidFill>
                  <a:srgbClr val="336699"/>
                </a:solidFill>
                <a:latin typeface="Trebuchet MS"/>
                <a:cs typeface="Trebuchet MS"/>
              </a:rPr>
              <a:t> </a:t>
            </a:r>
            <a:r>
              <a:rPr sz="2350" b="1" spc="225" dirty="0">
                <a:solidFill>
                  <a:srgbClr val="336699"/>
                </a:solidFill>
                <a:latin typeface="Trebuchet MS"/>
                <a:cs typeface="Trebuchet MS"/>
              </a:rPr>
              <a:t>WORK</a:t>
            </a:r>
            <a:endParaRPr sz="235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998959" y="1752720"/>
            <a:ext cx="2091055" cy="1542415"/>
            <a:chOff x="3998959" y="1752720"/>
            <a:chExt cx="2091055" cy="1542415"/>
          </a:xfrm>
        </p:grpSpPr>
        <p:sp>
          <p:nvSpPr>
            <p:cNvPr id="4" name="object 4"/>
            <p:cNvSpPr/>
            <p:nvPr/>
          </p:nvSpPr>
          <p:spPr>
            <a:xfrm>
              <a:off x="3998959" y="2963998"/>
              <a:ext cx="2091055" cy="330835"/>
            </a:xfrm>
            <a:custGeom>
              <a:avLst/>
              <a:gdLst/>
              <a:ahLst/>
              <a:cxnLst/>
              <a:rect l="l" t="t" r="r" b="b"/>
              <a:pathLst>
                <a:path w="2091054" h="330835">
                  <a:moveTo>
                    <a:pt x="2013414" y="0"/>
                  </a:moveTo>
                  <a:lnTo>
                    <a:pt x="77622" y="0"/>
                  </a:lnTo>
                  <a:lnTo>
                    <a:pt x="47484" y="6125"/>
                  </a:lnTo>
                  <a:lnTo>
                    <a:pt x="22803" y="22803"/>
                  </a:lnTo>
                  <a:lnTo>
                    <a:pt x="6125" y="47485"/>
                  </a:lnTo>
                  <a:lnTo>
                    <a:pt x="0" y="77623"/>
                  </a:lnTo>
                  <a:lnTo>
                    <a:pt x="0" y="253220"/>
                  </a:lnTo>
                  <a:lnTo>
                    <a:pt x="6125" y="283357"/>
                  </a:lnTo>
                  <a:lnTo>
                    <a:pt x="22803" y="308038"/>
                  </a:lnTo>
                  <a:lnTo>
                    <a:pt x="47484" y="324715"/>
                  </a:lnTo>
                  <a:lnTo>
                    <a:pt x="77622" y="330840"/>
                  </a:lnTo>
                  <a:lnTo>
                    <a:pt x="2013414" y="330840"/>
                  </a:lnTo>
                  <a:lnTo>
                    <a:pt x="2043553" y="324715"/>
                  </a:lnTo>
                  <a:lnTo>
                    <a:pt x="2068234" y="308038"/>
                  </a:lnTo>
                  <a:lnTo>
                    <a:pt x="2084910" y="283357"/>
                  </a:lnTo>
                  <a:lnTo>
                    <a:pt x="2091034" y="253220"/>
                  </a:lnTo>
                  <a:lnTo>
                    <a:pt x="2091034" y="77623"/>
                  </a:lnTo>
                  <a:lnTo>
                    <a:pt x="2084910" y="47485"/>
                  </a:lnTo>
                  <a:lnTo>
                    <a:pt x="2068234" y="22803"/>
                  </a:lnTo>
                  <a:lnTo>
                    <a:pt x="2043553" y="6125"/>
                  </a:lnTo>
                  <a:lnTo>
                    <a:pt x="2013414" y="0"/>
                  </a:lnTo>
                  <a:close/>
                </a:path>
              </a:pathLst>
            </a:custGeom>
            <a:solidFill>
              <a:srgbClr val="0098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08725" y="1752720"/>
              <a:ext cx="1028065" cy="1028065"/>
            </a:xfrm>
            <a:custGeom>
              <a:avLst/>
              <a:gdLst/>
              <a:ahLst/>
              <a:cxnLst/>
              <a:rect l="l" t="t" r="r" b="b"/>
              <a:pathLst>
                <a:path w="1028064" h="1028064">
                  <a:moveTo>
                    <a:pt x="513965" y="0"/>
                  </a:moveTo>
                  <a:lnTo>
                    <a:pt x="467183" y="2100"/>
                  </a:lnTo>
                  <a:lnTo>
                    <a:pt x="421578" y="8280"/>
                  </a:lnTo>
                  <a:lnTo>
                    <a:pt x="377332" y="18359"/>
                  </a:lnTo>
                  <a:lnTo>
                    <a:pt x="334625" y="32155"/>
                  </a:lnTo>
                  <a:lnTo>
                    <a:pt x="293639" y="49486"/>
                  </a:lnTo>
                  <a:lnTo>
                    <a:pt x="254556" y="70171"/>
                  </a:lnTo>
                  <a:lnTo>
                    <a:pt x="217557" y="94029"/>
                  </a:lnTo>
                  <a:lnTo>
                    <a:pt x="182823" y="120878"/>
                  </a:lnTo>
                  <a:lnTo>
                    <a:pt x="150536" y="150537"/>
                  </a:lnTo>
                  <a:lnTo>
                    <a:pt x="120877" y="182824"/>
                  </a:lnTo>
                  <a:lnTo>
                    <a:pt x="94028" y="217558"/>
                  </a:lnTo>
                  <a:lnTo>
                    <a:pt x="70171" y="254557"/>
                  </a:lnTo>
                  <a:lnTo>
                    <a:pt x="49485" y="293640"/>
                  </a:lnTo>
                  <a:lnTo>
                    <a:pt x="32154" y="334625"/>
                  </a:lnTo>
                  <a:lnTo>
                    <a:pt x="18359" y="377331"/>
                  </a:lnTo>
                  <a:lnTo>
                    <a:pt x="8280" y="421577"/>
                  </a:lnTo>
                  <a:lnTo>
                    <a:pt x="2100" y="467181"/>
                  </a:lnTo>
                  <a:lnTo>
                    <a:pt x="0" y="513961"/>
                  </a:lnTo>
                  <a:lnTo>
                    <a:pt x="2100" y="560742"/>
                  </a:lnTo>
                  <a:lnTo>
                    <a:pt x="8280" y="606347"/>
                  </a:lnTo>
                  <a:lnTo>
                    <a:pt x="18359" y="650594"/>
                  </a:lnTo>
                  <a:lnTo>
                    <a:pt x="32154" y="693302"/>
                  </a:lnTo>
                  <a:lnTo>
                    <a:pt x="49485" y="734288"/>
                  </a:lnTo>
                  <a:lnTo>
                    <a:pt x="70171" y="773372"/>
                  </a:lnTo>
                  <a:lnTo>
                    <a:pt x="94028" y="810372"/>
                  </a:lnTo>
                  <a:lnTo>
                    <a:pt x="120877" y="845107"/>
                  </a:lnTo>
                  <a:lnTo>
                    <a:pt x="150536" y="877395"/>
                  </a:lnTo>
                  <a:lnTo>
                    <a:pt x="182823" y="907054"/>
                  </a:lnTo>
                  <a:lnTo>
                    <a:pt x="217557" y="933904"/>
                  </a:lnTo>
                  <a:lnTo>
                    <a:pt x="254556" y="957763"/>
                  </a:lnTo>
                  <a:lnTo>
                    <a:pt x="293639" y="978448"/>
                  </a:lnTo>
                  <a:lnTo>
                    <a:pt x="334625" y="995780"/>
                  </a:lnTo>
                  <a:lnTo>
                    <a:pt x="377332" y="1009576"/>
                  </a:lnTo>
                  <a:lnTo>
                    <a:pt x="421578" y="1019655"/>
                  </a:lnTo>
                  <a:lnTo>
                    <a:pt x="467183" y="1025836"/>
                  </a:lnTo>
                  <a:lnTo>
                    <a:pt x="513965" y="1027936"/>
                  </a:lnTo>
                  <a:lnTo>
                    <a:pt x="560746" y="1025836"/>
                  </a:lnTo>
                  <a:lnTo>
                    <a:pt x="606350" y="1019655"/>
                  </a:lnTo>
                  <a:lnTo>
                    <a:pt x="650597" y="1009576"/>
                  </a:lnTo>
                  <a:lnTo>
                    <a:pt x="693304" y="995780"/>
                  </a:lnTo>
                  <a:lnTo>
                    <a:pt x="734290" y="978448"/>
                  </a:lnTo>
                  <a:lnTo>
                    <a:pt x="773373" y="957763"/>
                  </a:lnTo>
                  <a:lnTo>
                    <a:pt x="810373" y="933904"/>
                  </a:lnTo>
                  <a:lnTo>
                    <a:pt x="845108" y="907054"/>
                  </a:lnTo>
                  <a:lnTo>
                    <a:pt x="877395" y="877395"/>
                  </a:lnTo>
                  <a:lnTo>
                    <a:pt x="907055" y="845107"/>
                  </a:lnTo>
                  <a:lnTo>
                    <a:pt x="933904" y="810372"/>
                  </a:lnTo>
                  <a:lnTo>
                    <a:pt x="957763" y="773372"/>
                  </a:lnTo>
                  <a:lnTo>
                    <a:pt x="978449" y="734288"/>
                  </a:lnTo>
                  <a:lnTo>
                    <a:pt x="995780" y="693302"/>
                  </a:lnTo>
                  <a:lnTo>
                    <a:pt x="1009576" y="650594"/>
                  </a:lnTo>
                  <a:lnTo>
                    <a:pt x="1019655" y="606347"/>
                  </a:lnTo>
                  <a:lnTo>
                    <a:pt x="1025836" y="560742"/>
                  </a:lnTo>
                  <a:lnTo>
                    <a:pt x="1027936" y="513961"/>
                  </a:lnTo>
                  <a:lnTo>
                    <a:pt x="1025836" y="467181"/>
                  </a:lnTo>
                  <a:lnTo>
                    <a:pt x="1019655" y="421577"/>
                  </a:lnTo>
                  <a:lnTo>
                    <a:pt x="1009576" y="377331"/>
                  </a:lnTo>
                  <a:lnTo>
                    <a:pt x="995780" y="334625"/>
                  </a:lnTo>
                  <a:lnTo>
                    <a:pt x="978449" y="293640"/>
                  </a:lnTo>
                  <a:lnTo>
                    <a:pt x="957763" y="254557"/>
                  </a:lnTo>
                  <a:lnTo>
                    <a:pt x="933904" y="217558"/>
                  </a:lnTo>
                  <a:lnTo>
                    <a:pt x="907055" y="182824"/>
                  </a:lnTo>
                  <a:lnTo>
                    <a:pt x="877395" y="150537"/>
                  </a:lnTo>
                  <a:lnTo>
                    <a:pt x="845108" y="120878"/>
                  </a:lnTo>
                  <a:lnTo>
                    <a:pt x="810373" y="94029"/>
                  </a:lnTo>
                  <a:lnTo>
                    <a:pt x="773373" y="70171"/>
                  </a:lnTo>
                  <a:lnTo>
                    <a:pt x="734290" y="49486"/>
                  </a:lnTo>
                  <a:lnTo>
                    <a:pt x="693304" y="32155"/>
                  </a:lnTo>
                  <a:lnTo>
                    <a:pt x="650597" y="18359"/>
                  </a:lnTo>
                  <a:lnTo>
                    <a:pt x="606350" y="8280"/>
                  </a:lnTo>
                  <a:lnTo>
                    <a:pt x="560746" y="2100"/>
                  </a:lnTo>
                  <a:lnTo>
                    <a:pt x="513965" y="0"/>
                  </a:lnTo>
                  <a:close/>
                </a:path>
              </a:pathLst>
            </a:custGeom>
            <a:solidFill>
              <a:srgbClr val="057B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778654" y="1964173"/>
              <a:ext cx="488315" cy="332105"/>
            </a:xfrm>
            <a:custGeom>
              <a:avLst/>
              <a:gdLst/>
              <a:ahLst/>
              <a:cxnLst/>
              <a:rect l="l" t="t" r="r" b="b"/>
              <a:pathLst>
                <a:path w="488314" h="332105">
                  <a:moveTo>
                    <a:pt x="154838" y="51854"/>
                  </a:moveTo>
                  <a:lnTo>
                    <a:pt x="138976" y="7048"/>
                  </a:lnTo>
                  <a:lnTo>
                    <a:pt x="93256" y="0"/>
                  </a:lnTo>
                  <a:lnTo>
                    <a:pt x="71145" y="241"/>
                  </a:lnTo>
                  <a:lnTo>
                    <a:pt x="54546" y="152"/>
                  </a:lnTo>
                  <a:lnTo>
                    <a:pt x="34925" y="1460"/>
                  </a:lnTo>
                  <a:lnTo>
                    <a:pt x="16408" y="6629"/>
                  </a:lnTo>
                  <a:lnTo>
                    <a:pt x="3149" y="18059"/>
                  </a:lnTo>
                  <a:lnTo>
                    <a:pt x="0" y="23317"/>
                  </a:lnTo>
                  <a:lnTo>
                    <a:pt x="241" y="26454"/>
                  </a:lnTo>
                  <a:lnTo>
                    <a:pt x="279" y="135039"/>
                  </a:lnTo>
                  <a:lnTo>
                    <a:pt x="63" y="143471"/>
                  </a:lnTo>
                  <a:lnTo>
                    <a:pt x="279" y="151485"/>
                  </a:lnTo>
                  <a:lnTo>
                    <a:pt x="2222" y="158229"/>
                  </a:lnTo>
                  <a:lnTo>
                    <a:pt x="7162" y="162877"/>
                  </a:lnTo>
                  <a:lnTo>
                    <a:pt x="14376" y="164592"/>
                  </a:lnTo>
                  <a:lnTo>
                    <a:pt x="21297" y="163372"/>
                  </a:lnTo>
                  <a:lnTo>
                    <a:pt x="26746" y="159639"/>
                  </a:lnTo>
                  <a:lnTo>
                    <a:pt x="29552" y="153847"/>
                  </a:lnTo>
                  <a:lnTo>
                    <a:pt x="29959" y="140131"/>
                  </a:lnTo>
                  <a:lnTo>
                    <a:pt x="29756" y="53733"/>
                  </a:lnTo>
                  <a:lnTo>
                    <a:pt x="33388" y="53378"/>
                  </a:lnTo>
                  <a:lnTo>
                    <a:pt x="34582" y="57023"/>
                  </a:lnTo>
                  <a:lnTo>
                    <a:pt x="34518" y="298107"/>
                  </a:lnTo>
                  <a:lnTo>
                    <a:pt x="34277" y="312547"/>
                  </a:lnTo>
                  <a:lnTo>
                    <a:pt x="35128" y="319455"/>
                  </a:lnTo>
                  <a:lnTo>
                    <a:pt x="37630" y="325170"/>
                  </a:lnTo>
                  <a:lnTo>
                    <a:pt x="46228" y="330682"/>
                  </a:lnTo>
                  <a:lnTo>
                    <a:pt x="58521" y="331990"/>
                  </a:lnTo>
                  <a:lnTo>
                    <a:pt x="69646" y="327139"/>
                  </a:lnTo>
                  <a:lnTo>
                    <a:pt x="74752" y="314198"/>
                  </a:lnTo>
                  <a:lnTo>
                    <a:pt x="74726" y="160172"/>
                  </a:lnTo>
                  <a:lnTo>
                    <a:pt x="80035" y="159664"/>
                  </a:lnTo>
                  <a:lnTo>
                    <a:pt x="80060" y="322872"/>
                  </a:lnTo>
                  <a:lnTo>
                    <a:pt x="83527" y="328828"/>
                  </a:lnTo>
                  <a:lnTo>
                    <a:pt x="94869" y="331838"/>
                  </a:lnTo>
                  <a:lnTo>
                    <a:pt x="102971" y="331863"/>
                  </a:lnTo>
                  <a:lnTo>
                    <a:pt x="106248" y="331482"/>
                  </a:lnTo>
                  <a:lnTo>
                    <a:pt x="115582" y="327012"/>
                  </a:lnTo>
                  <a:lnTo>
                    <a:pt x="119595" y="318325"/>
                  </a:lnTo>
                  <a:lnTo>
                    <a:pt x="120421" y="308063"/>
                  </a:lnTo>
                  <a:lnTo>
                    <a:pt x="120218" y="298907"/>
                  </a:lnTo>
                  <a:lnTo>
                    <a:pt x="120091" y="64262"/>
                  </a:lnTo>
                  <a:lnTo>
                    <a:pt x="120459" y="53467"/>
                  </a:lnTo>
                  <a:lnTo>
                    <a:pt x="124548" y="53594"/>
                  </a:lnTo>
                  <a:lnTo>
                    <a:pt x="124980" y="118122"/>
                  </a:lnTo>
                  <a:lnTo>
                    <a:pt x="131533" y="106959"/>
                  </a:lnTo>
                  <a:lnTo>
                    <a:pt x="136588" y="100063"/>
                  </a:lnTo>
                  <a:lnTo>
                    <a:pt x="143205" y="94373"/>
                  </a:lnTo>
                  <a:lnTo>
                    <a:pt x="154482" y="86842"/>
                  </a:lnTo>
                  <a:lnTo>
                    <a:pt x="154838" y="51854"/>
                  </a:lnTo>
                  <a:close/>
                </a:path>
                <a:path w="488314" h="332105">
                  <a:moveTo>
                    <a:pt x="487984" y="143408"/>
                  </a:moveTo>
                  <a:lnTo>
                    <a:pt x="487781" y="135039"/>
                  </a:lnTo>
                  <a:lnTo>
                    <a:pt x="487845" y="19342"/>
                  </a:lnTo>
                  <a:lnTo>
                    <a:pt x="484162" y="15303"/>
                  </a:lnTo>
                  <a:lnTo>
                    <a:pt x="476605" y="9906"/>
                  </a:lnTo>
                  <a:lnTo>
                    <a:pt x="463321" y="3467"/>
                  </a:lnTo>
                  <a:lnTo>
                    <a:pt x="448576" y="685"/>
                  </a:lnTo>
                  <a:lnTo>
                    <a:pt x="433235" y="114"/>
                  </a:lnTo>
                  <a:lnTo>
                    <a:pt x="418172" y="241"/>
                  </a:lnTo>
                  <a:lnTo>
                    <a:pt x="402526" y="63"/>
                  </a:lnTo>
                  <a:lnTo>
                    <a:pt x="354596" y="4800"/>
                  </a:lnTo>
                  <a:lnTo>
                    <a:pt x="333209" y="51904"/>
                  </a:lnTo>
                  <a:lnTo>
                    <a:pt x="333565" y="87210"/>
                  </a:lnTo>
                  <a:lnTo>
                    <a:pt x="340182" y="90398"/>
                  </a:lnTo>
                  <a:lnTo>
                    <a:pt x="346671" y="95173"/>
                  </a:lnTo>
                  <a:lnTo>
                    <a:pt x="352513" y="100876"/>
                  </a:lnTo>
                  <a:lnTo>
                    <a:pt x="357187" y="106845"/>
                  </a:lnTo>
                  <a:lnTo>
                    <a:pt x="362953" y="116763"/>
                  </a:lnTo>
                  <a:lnTo>
                    <a:pt x="363131" y="53682"/>
                  </a:lnTo>
                  <a:lnTo>
                    <a:pt x="367461" y="53378"/>
                  </a:lnTo>
                  <a:lnTo>
                    <a:pt x="367919" y="80937"/>
                  </a:lnTo>
                  <a:lnTo>
                    <a:pt x="367652" y="310870"/>
                  </a:lnTo>
                  <a:lnTo>
                    <a:pt x="369684" y="322605"/>
                  </a:lnTo>
                  <a:lnTo>
                    <a:pt x="377444" y="330428"/>
                  </a:lnTo>
                  <a:lnTo>
                    <a:pt x="394525" y="331406"/>
                  </a:lnTo>
                  <a:lnTo>
                    <a:pt x="402869" y="330174"/>
                  </a:lnTo>
                  <a:lnTo>
                    <a:pt x="407822" y="323189"/>
                  </a:lnTo>
                  <a:lnTo>
                    <a:pt x="408139" y="298551"/>
                  </a:lnTo>
                  <a:lnTo>
                    <a:pt x="408178" y="190728"/>
                  </a:lnTo>
                  <a:lnTo>
                    <a:pt x="408012" y="160045"/>
                  </a:lnTo>
                  <a:lnTo>
                    <a:pt x="413334" y="159702"/>
                  </a:lnTo>
                  <a:lnTo>
                    <a:pt x="413346" y="322389"/>
                  </a:lnTo>
                  <a:lnTo>
                    <a:pt x="416915" y="328879"/>
                  </a:lnTo>
                  <a:lnTo>
                    <a:pt x="425348" y="331114"/>
                  </a:lnTo>
                  <a:lnTo>
                    <a:pt x="432168" y="332105"/>
                  </a:lnTo>
                  <a:lnTo>
                    <a:pt x="438873" y="331584"/>
                  </a:lnTo>
                  <a:lnTo>
                    <a:pt x="444855" y="329603"/>
                  </a:lnTo>
                  <a:lnTo>
                    <a:pt x="449516" y="326237"/>
                  </a:lnTo>
                  <a:lnTo>
                    <a:pt x="452551" y="320751"/>
                  </a:lnTo>
                  <a:lnTo>
                    <a:pt x="453682" y="313893"/>
                  </a:lnTo>
                  <a:lnTo>
                    <a:pt x="453415" y="74053"/>
                  </a:lnTo>
                  <a:lnTo>
                    <a:pt x="453847" y="53492"/>
                  </a:lnTo>
                  <a:lnTo>
                    <a:pt x="457885" y="53594"/>
                  </a:lnTo>
                  <a:lnTo>
                    <a:pt x="458495" y="71551"/>
                  </a:lnTo>
                  <a:lnTo>
                    <a:pt x="457962" y="135763"/>
                  </a:lnTo>
                  <a:lnTo>
                    <a:pt x="458546" y="154139"/>
                  </a:lnTo>
                  <a:lnTo>
                    <a:pt x="461632" y="159969"/>
                  </a:lnTo>
                  <a:lnTo>
                    <a:pt x="467436" y="163525"/>
                  </a:lnTo>
                  <a:lnTo>
                    <a:pt x="474573" y="164465"/>
                  </a:lnTo>
                  <a:lnTo>
                    <a:pt x="481698" y="162445"/>
                  </a:lnTo>
                  <a:lnTo>
                    <a:pt x="486105" y="157873"/>
                  </a:lnTo>
                  <a:lnTo>
                    <a:pt x="487819" y="151269"/>
                  </a:lnTo>
                  <a:lnTo>
                    <a:pt x="487984" y="143408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22241" y="1887943"/>
              <a:ext cx="67968" cy="6995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54465" y="1887943"/>
              <a:ext cx="69721" cy="6995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988977" y="2637575"/>
              <a:ext cx="67945" cy="291465"/>
            </a:xfrm>
            <a:custGeom>
              <a:avLst/>
              <a:gdLst/>
              <a:ahLst/>
              <a:cxnLst/>
              <a:rect l="l" t="t" r="r" b="b"/>
              <a:pathLst>
                <a:path w="67945" h="291464">
                  <a:moveTo>
                    <a:pt x="33727" y="0"/>
                  </a:moveTo>
                  <a:lnTo>
                    <a:pt x="33727" y="291257"/>
                  </a:lnTo>
                </a:path>
                <a:path w="67945" h="291464">
                  <a:moveTo>
                    <a:pt x="0" y="246053"/>
                  </a:moveTo>
                  <a:lnTo>
                    <a:pt x="33727" y="290577"/>
                  </a:lnTo>
                </a:path>
                <a:path w="67945" h="291464">
                  <a:moveTo>
                    <a:pt x="67463" y="246053"/>
                  </a:moveTo>
                  <a:lnTo>
                    <a:pt x="33727" y="290577"/>
                  </a:lnTo>
                </a:path>
              </a:pathLst>
            </a:custGeom>
            <a:ln w="24429">
              <a:solidFill>
                <a:srgbClr val="057B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5613019" y="2406537"/>
            <a:ext cx="1072515" cy="67310"/>
          </a:xfrm>
          <a:custGeom>
            <a:avLst/>
            <a:gdLst/>
            <a:ahLst/>
            <a:cxnLst/>
            <a:rect l="l" t="t" r="r" b="b"/>
            <a:pathLst>
              <a:path w="1072515" h="67310">
                <a:moveTo>
                  <a:pt x="0" y="33522"/>
                </a:moveTo>
                <a:lnTo>
                  <a:pt x="1072253" y="33522"/>
                </a:lnTo>
              </a:path>
              <a:path w="1072515" h="67310">
                <a:moveTo>
                  <a:pt x="1027332" y="0"/>
                </a:moveTo>
                <a:lnTo>
                  <a:pt x="1071586" y="33522"/>
                </a:lnTo>
              </a:path>
              <a:path w="1072515" h="67310">
                <a:moveTo>
                  <a:pt x="1027332" y="67057"/>
                </a:moveTo>
                <a:lnTo>
                  <a:pt x="1071586" y="33522"/>
                </a:lnTo>
              </a:path>
            </a:pathLst>
          </a:custGeom>
          <a:ln w="24282">
            <a:solidFill>
              <a:srgbClr val="057B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893492" y="2482048"/>
            <a:ext cx="511809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30" dirty="0">
                <a:solidFill>
                  <a:srgbClr val="282829"/>
                </a:solidFill>
                <a:latin typeface="Tahoma"/>
                <a:cs typeface="Tahoma"/>
              </a:rPr>
              <a:t>Verify</a:t>
            </a:r>
            <a:r>
              <a:rPr sz="600" spc="60" dirty="0">
                <a:solidFill>
                  <a:srgbClr val="282829"/>
                </a:solidFill>
                <a:latin typeface="Tahoma"/>
                <a:cs typeface="Tahoma"/>
              </a:rPr>
              <a:t> </a:t>
            </a:r>
            <a:r>
              <a:rPr sz="600" spc="30" dirty="0">
                <a:solidFill>
                  <a:srgbClr val="282829"/>
                </a:solidFill>
                <a:latin typeface="Tahoma"/>
                <a:cs typeface="Tahoma"/>
              </a:rPr>
              <a:t>attack</a:t>
            </a:r>
            <a:endParaRPr sz="600"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613019" y="2133838"/>
            <a:ext cx="1072515" cy="67310"/>
          </a:xfrm>
          <a:custGeom>
            <a:avLst/>
            <a:gdLst/>
            <a:ahLst/>
            <a:cxnLst/>
            <a:rect l="l" t="t" r="r" b="b"/>
            <a:pathLst>
              <a:path w="1072515" h="67310">
                <a:moveTo>
                  <a:pt x="1072253" y="33522"/>
                </a:moveTo>
                <a:lnTo>
                  <a:pt x="0" y="33522"/>
                </a:lnTo>
              </a:path>
              <a:path w="1072515" h="67310">
                <a:moveTo>
                  <a:pt x="44928" y="67049"/>
                </a:moveTo>
                <a:lnTo>
                  <a:pt x="676" y="33522"/>
                </a:lnTo>
              </a:path>
              <a:path w="1072515" h="67310">
                <a:moveTo>
                  <a:pt x="44928" y="0"/>
                </a:moveTo>
                <a:lnTo>
                  <a:pt x="676" y="33522"/>
                </a:lnTo>
              </a:path>
            </a:pathLst>
          </a:custGeom>
          <a:ln w="24282">
            <a:solidFill>
              <a:srgbClr val="057B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950314" y="2008184"/>
            <a:ext cx="398145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20" dirty="0">
                <a:solidFill>
                  <a:srgbClr val="282829"/>
                </a:solidFill>
                <a:latin typeface="Tahoma"/>
                <a:cs typeface="Tahoma"/>
              </a:rPr>
              <a:t>Share</a:t>
            </a:r>
            <a:r>
              <a:rPr sz="600" spc="-45" dirty="0">
                <a:solidFill>
                  <a:srgbClr val="282829"/>
                </a:solidFill>
                <a:latin typeface="Tahoma"/>
                <a:cs typeface="Tahoma"/>
              </a:rPr>
              <a:t> </a:t>
            </a:r>
            <a:r>
              <a:rPr sz="600" spc="40" dirty="0">
                <a:solidFill>
                  <a:srgbClr val="282829"/>
                </a:solidFill>
                <a:latin typeface="Tahoma"/>
                <a:cs typeface="Tahoma"/>
              </a:rPr>
              <a:t>info</a:t>
            </a:r>
            <a:endParaRPr sz="600">
              <a:latin typeface="Tahoma"/>
              <a:cs typeface="Tahom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367213" y="2406537"/>
            <a:ext cx="1072515" cy="67310"/>
          </a:xfrm>
          <a:custGeom>
            <a:avLst/>
            <a:gdLst/>
            <a:ahLst/>
            <a:cxnLst/>
            <a:rect l="l" t="t" r="r" b="b"/>
            <a:pathLst>
              <a:path w="1072514" h="67310">
                <a:moveTo>
                  <a:pt x="0" y="33522"/>
                </a:moveTo>
                <a:lnTo>
                  <a:pt x="1072249" y="33522"/>
                </a:lnTo>
              </a:path>
              <a:path w="1072514" h="67310">
                <a:moveTo>
                  <a:pt x="1027324" y="0"/>
                </a:moveTo>
                <a:lnTo>
                  <a:pt x="1071582" y="33522"/>
                </a:lnTo>
              </a:path>
              <a:path w="1072514" h="67310">
                <a:moveTo>
                  <a:pt x="1027324" y="67057"/>
                </a:moveTo>
                <a:lnTo>
                  <a:pt x="1071582" y="33522"/>
                </a:lnTo>
              </a:path>
            </a:pathLst>
          </a:custGeom>
          <a:ln w="24282">
            <a:solidFill>
              <a:srgbClr val="057B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523651" y="2482048"/>
            <a:ext cx="75819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20" dirty="0">
                <a:solidFill>
                  <a:srgbClr val="282829"/>
                </a:solidFill>
                <a:latin typeface="Tahoma"/>
                <a:cs typeface="Tahoma"/>
              </a:rPr>
              <a:t>C</a:t>
            </a:r>
            <a:r>
              <a:rPr sz="600" spc="35" dirty="0">
                <a:solidFill>
                  <a:srgbClr val="282829"/>
                </a:solidFill>
                <a:latin typeface="Tahoma"/>
                <a:cs typeface="Tahoma"/>
              </a:rPr>
              <a:t>onsult</a:t>
            </a:r>
            <a:r>
              <a:rPr sz="600" spc="-45" dirty="0">
                <a:solidFill>
                  <a:srgbClr val="282829"/>
                </a:solidFill>
                <a:latin typeface="Tahoma"/>
                <a:cs typeface="Tahoma"/>
              </a:rPr>
              <a:t> </a:t>
            </a:r>
            <a:r>
              <a:rPr sz="600" spc="30" dirty="0">
                <a:solidFill>
                  <a:srgbClr val="282829"/>
                </a:solidFill>
                <a:latin typeface="Tahoma"/>
                <a:cs typeface="Tahoma"/>
              </a:rPr>
              <a:t>EWER</a:t>
            </a:r>
            <a:r>
              <a:rPr sz="600" spc="-45" dirty="0">
                <a:solidFill>
                  <a:srgbClr val="282829"/>
                </a:solidFill>
                <a:latin typeface="Tahoma"/>
                <a:cs typeface="Tahoma"/>
              </a:rPr>
              <a:t> </a:t>
            </a:r>
            <a:r>
              <a:rPr sz="600" spc="30" dirty="0">
                <a:solidFill>
                  <a:srgbClr val="282829"/>
                </a:solidFill>
                <a:latin typeface="Tahoma"/>
                <a:cs typeface="Tahoma"/>
              </a:rPr>
              <a:t>Plans</a:t>
            </a:r>
            <a:endParaRPr sz="6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367213" y="2133838"/>
            <a:ext cx="1072515" cy="67310"/>
          </a:xfrm>
          <a:custGeom>
            <a:avLst/>
            <a:gdLst/>
            <a:ahLst/>
            <a:cxnLst/>
            <a:rect l="l" t="t" r="r" b="b"/>
            <a:pathLst>
              <a:path w="1072514" h="67310">
                <a:moveTo>
                  <a:pt x="0" y="33522"/>
                </a:moveTo>
                <a:lnTo>
                  <a:pt x="1072245" y="33522"/>
                </a:lnTo>
              </a:path>
              <a:path w="1072514" h="67310">
                <a:moveTo>
                  <a:pt x="1027324" y="67049"/>
                </a:moveTo>
                <a:lnTo>
                  <a:pt x="1071576" y="33522"/>
                </a:lnTo>
              </a:path>
              <a:path w="1072514" h="67310">
                <a:moveTo>
                  <a:pt x="1027324" y="0"/>
                </a:moveTo>
                <a:lnTo>
                  <a:pt x="1071576" y="33522"/>
                </a:lnTo>
              </a:path>
            </a:pathLst>
          </a:custGeom>
          <a:ln w="24282">
            <a:solidFill>
              <a:srgbClr val="057B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512884" y="2008184"/>
            <a:ext cx="810895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25" dirty="0">
                <a:solidFill>
                  <a:srgbClr val="282829"/>
                </a:solidFill>
                <a:latin typeface="Tahoma"/>
                <a:cs typeface="Tahoma"/>
              </a:rPr>
              <a:t>Identi</a:t>
            </a:r>
            <a:r>
              <a:rPr sz="600" spc="30" dirty="0">
                <a:solidFill>
                  <a:srgbClr val="282829"/>
                </a:solidFill>
                <a:latin typeface="Tahoma"/>
                <a:cs typeface="Tahoma"/>
              </a:rPr>
              <a:t>f</a:t>
            </a:r>
            <a:r>
              <a:rPr sz="600" spc="15" dirty="0">
                <a:solidFill>
                  <a:srgbClr val="282829"/>
                </a:solidFill>
                <a:latin typeface="Tahoma"/>
                <a:cs typeface="Tahoma"/>
              </a:rPr>
              <a:t>y</a:t>
            </a:r>
            <a:r>
              <a:rPr sz="600" spc="-45" dirty="0">
                <a:solidFill>
                  <a:srgbClr val="282829"/>
                </a:solidFill>
                <a:latin typeface="Tahoma"/>
                <a:cs typeface="Tahoma"/>
              </a:rPr>
              <a:t> </a:t>
            </a:r>
            <a:r>
              <a:rPr sz="600" spc="25" dirty="0">
                <a:solidFill>
                  <a:srgbClr val="282829"/>
                </a:solidFill>
                <a:latin typeface="Tahoma"/>
                <a:cs typeface="Tahoma"/>
              </a:rPr>
              <a:t>Sta</a:t>
            </a:r>
            <a:r>
              <a:rPr sz="600" spc="5" dirty="0">
                <a:solidFill>
                  <a:srgbClr val="282829"/>
                </a:solidFill>
                <a:latin typeface="Tahoma"/>
                <a:cs typeface="Tahoma"/>
              </a:rPr>
              <a:t>k</a:t>
            </a:r>
            <a:r>
              <a:rPr sz="600" spc="35" dirty="0">
                <a:solidFill>
                  <a:srgbClr val="282829"/>
                </a:solidFill>
                <a:latin typeface="Tahoma"/>
                <a:cs typeface="Tahoma"/>
              </a:rPr>
              <a:t>eholders</a:t>
            </a:r>
            <a:endParaRPr sz="6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703554" y="2245197"/>
            <a:ext cx="398145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20" dirty="0">
                <a:solidFill>
                  <a:srgbClr val="282829"/>
                </a:solidFill>
                <a:latin typeface="Tahoma"/>
                <a:cs typeface="Tahoma"/>
              </a:rPr>
              <a:t>Share</a:t>
            </a:r>
            <a:r>
              <a:rPr sz="600" spc="-45" dirty="0">
                <a:solidFill>
                  <a:srgbClr val="282829"/>
                </a:solidFill>
                <a:latin typeface="Tahoma"/>
                <a:cs typeface="Tahoma"/>
              </a:rPr>
              <a:t> </a:t>
            </a:r>
            <a:r>
              <a:rPr sz="600" spc="40" dirty="0">
                <a:solidFill>
                  <a:srgbClr val="282829"/>
                </a:solidFill>
                <a:latin typeface="Tahoma"/>
                <a:cs typeface="Tahoma"/>
              </a:rPr>
              <a:t>info</a:t>
            </a:r>
            <a:endParaRPr sz="6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880449" y="1610152"/>
            <a:ext cx="1387475" cy="1387475"/>
          </a:xfrm>
          <a:custGeom>
            <a:avLst/>
            <a:gdLst/>
            <a:ahLst/>
            <a:cxnLst/>
            <a:rect l="l" t="t" r="r" b="b"/>
            <a:pathLst>
              <a:path w="1387475" h="1387475">
                <a:moveTo>
                  <a:pt x="1257526" y="0"/>
                </a:moveTo>
                <a:lnTo>
                  <a:pt x="129570" y="0"/>
                </a:lnTo>
                <a:lnTo>
                  <a:pt x="79258" y="10222"/>
                </a:lnTo>
                <a:lnTo>
                  <a:pt x="38059" y="38055"/>
                </a:lnTo>
                <a:lnTo>
                  <a:pt x="10223" y="79249"/>
                </a:lnTo>
                <a:lnTo>
                  <a:pt x="0" y="129553"/>
                </a:lnTo>
                <a:lnTo>
                  <a:pt x="0" y="1257541"/>
                </a:lnTo>
                <a:lnTo>
                  <a:pt x="10223" y="1307849"/>
                </a:lnTo>
                <a:lnTo>
                  <a:pt x="38059" y="1349043"/>
                </a:lnTo>
                <a:lnTo>
                  <a:pt x="79258" y="1376874"/>
                </a:lnTo>
                <a:lnTo>
                  <a:pt x="129570" y="1387095"/>
                </a:lnTo>
                <a:lnTo>
                  <a:pt x="1257526" y="1387095"/>
                </a:lnTo>
                <a:lnTo>
                  <a:pt x="1307828" y="1376874"/>
                </a:lnTo>
                <a:lnTo>
                  <a:pt x="1349026" y="1349043"/>
                </a:lnTo>
                <a:lnTo>
                  <a:pt x="1376865" y="1307849"/>
                </a:lnTo>
                <a:lnTo>
                  <a:pt x="1387090" y="1257541"/>
                </a:lnTo>
                <a:lnTo>
                  <a:pt x="1387090" y="129553"/>
                </a:lnTo>
                <a:lnTo>
                  <a:pt x="1376865" y="79249"/>
                </a:lnTo>
                <a:lnTo>
                  <a:pt x="1349026" y="38055"/>
                </a:lnTo>
                <a:lnTo>
                  <a:pt x="1307828" y="10222"/>
                </a:lnTo>
                <a:lnTo>
                  <a:pt x="1257526" y="0"/>
                </a:lnTo>
                <a:close/>
              </a:path>
            </a:pathLst>
          </a:custGeom>
          <a:solidFill>
            <a:srgbClr val="2A45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152891" y="2538462"/>
            <a:ext cx="843280" cy="3460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algn="ctr">
              <a:lnSpc>
                <a:spcPts val="1240"/>
              </a:lnSpc>
              <a:spcBef>
                <a:spcPts val="135"/>
              </a:spcBef>
            </a:pPr>
            <a:r>
              <a:rPr sz="1050" spc="35" dirty="0">
                <a:solidFill>
                  <a:srgbClr val="FEFEFE"/>
                </a:solidFill>
                <a:latin typeface="Tahoma"/>
                <a:cs typeface="Tahoma"/>
              </a:rPr>
              <a:t>EWER</a:t>
            </a:r>
            <a:endParaRPr sz="1050">
              <a:latin typeface="Tahoma"/>
              <a:cs typeface="Tahoma"/>
            </a:endParaRPr>
          </a:p>
          <a:p>
            <a:pPr algn="ctr">
              <a:lnSpc>
                <a:spcPts val="1240"/>
              </a:lnSpc>
            </a:pPr>
            <a:r>
              <a:rPr sz="1050" spc="40" dirty="0">
                <a:solidFill>
                  <a:srgbClr val="FEFEFE"/>
                </a:solidFill>
                <a:latin typeface="Tahoma"/>
                <a:cs typeface="Tahoma"/>
              </a:rPr>
              <a:t>Stakeholders</a:t>
            </a:r>
            <a:endParaRPr sz="1050">
              <a:latin typeface="Tahoma"/>
              <a:cs typeface="Tahom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2072358" y="1816098"/>
            <a:ext cx="996950" cy="696595"/>
            <a:chOff x="2072358" y="1816098"/>
            <a:chExt cx="996950" cy="696595"/>
          </a:xfrm>
        </p:grpSpPr>
        <p:sp>
          <p:nvSpPr>
            <p:cNvPr id="22" name="object 22"/>
            <p:cNvSpPr/>
            <p:nvPr/>
          </p:nvSpPr>
          <p:spPr>
            <a:xfrm>
              <a:off x="2288247" y="1904153"/>
              <a:ext cx="563880" cy="384175"/>
            </a:xfrm>
            <a:custGeom>
              <a:avLst/>
              <a:gdLst/>
              <a:ahLst/>
              <a:cxnLst/>
              <a:rect l="l" t="t" r="r" b="b"/>
              <a:pathLst>
                <a:path w="563880" h="384175">
                  <a:moveTo>
                    <a:pt x="178866" y="59905"/>
                  </a:moveTo>
                  <a:lnTo>
                    <a:pt x="160553" y="8153"/>
                  </a:lnTo>
                  <a:lnTo>
                    <a:pt x="107721" y="0"/>
                  </a:lnTo>
                  <a:lnTo>
                    <a:pt x="82181" y="266"/>
                  </a:lnTo>
                  <a:lnTo>
                    <a:pt x="63017" y="152"/>
                  </a:lnTo>
                  <a:lnTo>
                    <a:pt x="40360" y="1676"/>
                  </a:lnTo>
                  <a:lnTo>
                    <a:pt x="18973" y="7645"/>
                  </a:lnTo>
                  <a:lnTo>
                    <a:pt x="3644" y="20866"/>
                  </a:lnTo>
                  <a:lnTo>
                    <a:pt x="0" y="26949"/>
                  </a:lnTo>
                  <a:lnTo>
                    <a:pt x="292" y="30556"/>
                  </a:lnTo>
                  <a:lnTo>
                    <a:pt x="330" y="155981"/>
                  </a:lnTo>
                  <a:lnTo>
                    <a:pt x="76" y="165735"/>
                  </a:lnTo>
                  <a:lnTo>
                    <a:pt x="330" y="174993"/>
                  </a:lnTo>
                  <a:lnTo>
                    <a:pt x="2565" y="182803"/>
                  </a:lnTo>
                  <a:lnTo>
                    <a:pt x="8280" y="188150"/>
                  </a:lnTo>
                  <a:lnTo>
                    <a:pt x="16611" y="190131"/>
                  </a:lnTo>
                  <a:lnTo>
                    <a:pt x="24599" y="188709"/>
                  </a:lnTo>
                  <a:lnTo>
                    <a:pt x="30899" y="184404"/>
                  </a:lnTo>
                  <a:lnTo>
                    <a:pt x="34137" y="177711"/>
                  </a:lnTo>
                  <a:lnTo>
                    <a:pt x="34607" y="161874"/>
                  </a:lnTo>
                  <a:lnTo>
                    <a:pt x="34404" y="62052"/>
                  </a:lnTo>
                  <a:lnTo>
                    <a:pt x="38569" y="61658"/>
                  </a:lnTo>
                  <a:lnTo>
                    <a:pt x="39814" y="65036"/>
                  </a:lnTo>
                  <a:lnTo>
                    <a:pt x="39878" y="344373"/>
                  </a:lnTo>
                  <a:lnTo>
                    <a:pt x="39598" y="361048"/>
                  </a:lnTo>
                  <a:lnTo>
                    <a:pt x="40576" y="369036"/>
                  </a:lnTo>
                  <a:lnTo>
                    <a:pt x="43472" y="375627"/>
                  </a:lnTo>
                  <a:lnTo>
                    <a:pt x="53416" y="381990"/>
                  </a:lnTo>
                  <a:lnTo>
                    <a:pt x="67602" y="383489"/>
                  </a:lnTo>
                  <a:lnTo>
                    <a:pt x="80454" y="377888"/>
                  </a:lnTo>
                  <a:lnTo>
                    <a:pt x="86360" y="362953"/>
                  </a:lnTo>
                  <a:lnTo>
                    <a:pt x="86334" y="185026"/>
                  </a:lnTo>
                  <a:lnTo>
                    <a:pt x="92468" y="184442"/>
                  </a:lnTo>
                  <a:lnTo>
                    <a:pt x="92468" y="361099"/>
                  </a:lnTo>
                  <a:lnTo>
                    <a:pt x="93256" y="369087"/>
                  </a:lnTo>
                  <a:lnTo>
                    <a:pt x="118960" y="383374"/>
                  </a:lnTo>
                  <a:lnTo>
                    <a:pt x="122758" y="382930"/>
                  </a:lnTo>
                  <a:lnTo>
                    <a:pt x="133527" y="377761"/>
                  </a:lnTo>
                  <a:lnTo>
                    <a:pt x="138150" y="367715"/>
                  </a:lnTo>
                  <a:lnTo>
                    <a:pt x="139103" y="355866"/>
                  </a:lnTo>
                  <a:lnTo>
                    <a:pt x="138874" y="345287"/>
                  </a:lnTo>
                  <a:lnTo>
                    <a:pt x="138722" y="74244"/>
                  </a:lnTo>
                  <a:lnTo>
                    <a:pt x="139153" y="61798"/>
                  </a:lnTo>
                  <a:lnTo>
                    <a:pt x="143878" y="61925"/>
                  </a:lnTo>
                  <a:lnTo>
                    <a:pt x="144373" y="136448"/>
                  </a:lnTo>
                  <a:lnTo>
                    <a:pt x="151955" y="123558"/>
                  </a:lnTo>
                  <a:lnTo>
                    <a:pt x="157797" y="115595"/>
                  </a:lnTo>
                  <a:lnTo>
                    <a:pt x="165442" y="109016"/>
                  </a:lnTo>
                  <a:lnTo>
                    <a:pt x="178473" y="100304"/>
                  </a:lnTo>
                  <a:lnTo>
                    <a:pt x="178866" y="59905"/>
                  </a:lnTo>
                  <a:close/>
                </a:path>
                <a:path w="563880" h="384175">
                  <a:moveTo>
                    <a:pt x="563714" y="165658"/>
                  </a:moveTo>
                  <a:lnTo>
                    <a:pt x="563486" y="155981"/>
                  </a:lnTo>
                  <a:lnTo>
                    <a:pt x="563486" y="37198"/>
                  </a:lnTo>
                  <a:lnTo>
                    <a:pt x="562711" y="27774"/>
                  </a:lnTo>
                  <a:lnTo>
                    <a:pt x="518185" y="787"/>
                  </a:lnTo>
                  <a:lnTo>
                    <a:pt x="500456" y="114"/>
                  </a:lnTo>
                  <a:lnTo>
                    <a:pt x="483057" y="266"/>
                  </a:lnTo>
                  <a:lnTo>
                    <a:pt x="464997" y="63"/>
                  </a:lnTo>
                  <a:lnTo>
                    <a:pt x="425805" y="1600"/>
                  </a:lnTo>
                  <a:lnTo>
                    <a:pt x="391121" y="17640"/>
                  </a:lnTo>
                  <a:lnTo>
                    <a:pt x="384924" y="59956"/>
                  </a:lnTo>
                  <a:lnTo>
                    <a:pt x="385330" y="100736"/>
                  </a:lnTo>
                  <a:lnTo>
                    <a:pt x="392963" y="104419"/>
                  </a:lnTo>
                  <a:lnTo>
                    <a:pt x="400469" y="109943"/>
                  </a:lnTo>
                  <a:lnTo>
                    <a:pt x="407225" y="116535"/>
                  </a:lnTo>
                  <a:lnTo>
                    <a:pt x="412623" y="123418"/>
                  </a:lnTo>
                  <a:lnTo>
                    <a:pt x="419277" y="134874"/>
                  </a:lnTo>
                  <a:lnTo>
                    <a:pt x="419468" y="62001"/>
                  </a:lnTo>
                  <a:lnTo>
                    <a:pt x="424472" y="61658"/>
                  </a:lnTo>
                  <a:lnTo>
                    <a:pt x="424954" y="84924"/>
                  </a:lnTo>
                  <a:lnTo>
                    <a:pt x="425145" y="203288"/>
                  </a:lnTo>
                  <a:lnTo>
                    <a:pt x="424713" y="359105"/>
                  </a:lnTo>
                  <a:lnTo>
                    <a:pt x="427062" y="372668"/>
                  </a:lnTo>
                  <a:lnTo>
                    <a:pt x="436029" y="381685"/>
                  </a:lnTo>
                  <a:lnTo>
                    <a:pt x="455752" y="382828"/>
                  </a:lnTo>
                  <a:lnTo>
                    <a:pt x="465391" y="381393"/>
                  </a:lnTo>
                  <a:lnTo>
                    <a:pt x="471106" y="373341"/>
                  </a:lnTo>
                  <a:lnTo>
                    <a:pt x="471500" y="353961"/>
                  </a:lnTo>
                  <a:lnTo>
                    <a:pt x="471525" y="220332"/>
                  </a:lnTo>
                  <a:lnTo>
                    <a:pt x="471335" y="184886"/>
                  </a:lnTo>
                  <a:lnTo>
                    <a:pt x="477469" y="184505"/>
                  </a:lnTo>
                  <a:lnTo>
                    <a:pt x="477469" y="361099"/>
                  </a:lnTo>
                  <a:lnTo>
                    <a:pt x="478282" y="368846"/>
                  </a:lnTo>
                  <a:lnTo>
                    <a:pt x="480758" y="375069"/>
                  </a:lnTo>
                  <a:lnTo>
                    <a:pt x="485076" y="379641"/>
                  </a:lnTo>
                  <a:lnTo>
                    <a:pt x="491363" y="382485"/>
                  </a:lnTo>
                  <a:lnTo>
                    <a:pt x="499237" y="383641"/>
                  </a:lnTo>
                  <a:lnTo>
                    <a:pt x="506971" y="383032"/>
                  </a:lnTo>
                  <a:lnTo>
                    <a:pt x="524167" y="353898"/>
                  </a:lnTo>
                  <a:lnTo>
                    <a:pt x="523976" y="345287"/>
                  </a:lnTo>
                  <a:lnTo>
                    <a:pt x="523773" y="85547"/>
                  </a:lnTo>
                  <a:lnTo>
                    <a:pt x="524256" y="61798"/>
                  </a:lnTo>
                  <a:lnTo>
                    <a:pt x="528955" y="61925"/>
                  </a:lnTo>
                  <a:lnTo>
                    <a:pt x="529640" y="82664"/>
                  </a:lnTo>
                  <a:lnTo>
                    <a:pt x="529043" y="156819"/>
                  </a:lnTo>
                  <a:lnTo>
                    <a:pt x="529704" y="178054"/>
                  </a:lnTo>
                  <a:lnTo>
                    <a:pt x="533273" y="184785"/>
                  </a:lnTo>
                  <a:lnTo>
                    <a:pt x="539978" y="188899"/>
                  </a:lnTo>
                  <a:lnTo>
                    <a:pt x="548220" y="189979"/>
                  </a:lnTo>
                  <a:lnTo>
                    <a:pt x="556450" y="187642"/>
                  </a:lnTo>
                  <a:lnTo>
                    <a:pt x="561543" y="182359"/>
                  </a:lnTo>
                  <a:lnTo>
                    <a:pt x="563511" y="174739"/>
                  </a:lnTo>
                  <a:lnTo>
                    <a:pt x="563714" y="165658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8840" y="1903221"/>
              <a:ext cx="102950" cy="10286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38603" y="1816098"/>
              <a:ext cx="78516" cy="8080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22374" y="1816098"/>
              <a:ext cx="80556" cy="80802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2072358" y="1910336"/>
              <a:ext cx="179070" cy="381635"/>
            </a:xfrm>
            <a:custGeom>
              <a:avLst/>
              <a:gdLst/>
              <a:ahLst/>
              <a:cxnLst/>
              <a:rect l="l" t="t" r="r" b="b"/>
              <a:pathLst>
                <a:path w="179069" h="381635">
                  <a:moveTo>
                    <a:pt x="116127" y="12"/>
                  </a:moveTo>
                  <a:lnTo>
                    <a:pt x="89430" y="260"/>
                  </a:lnTo>
                  <a:lnTo>
                    <a:pt x="62689" y="0"/>
                  </a:lnTo>
                  <a:lnTo>
                    <a:pt x="49033" y="448"/>
                  </a:lnTo>
                  <a:lnTo>
                    <a:pt x="7979" y="15608"/>
                  </a:lnTo>
                  <a:lnTo>
                    <a:pt x="66" y="47794"/>
                  </a:lnTo>
                  <a:lnTo>
                    <a:pt x="435" y="130041"/>
                  </a:lnTo>
                  <a:lnTo>
                    <a:pt x="0" y="157692"/>
                  </a:lnTo>
                  <a:lnTo>
                    <a:pt x="654" y="172880"/>
                  </a:lnTo>
                  <a:lnTo>
                    <a:pt x="2955" y="182381"/>
                  </a:lnTo>
                  <a:lnTo>
                    <a:pt x="10065" y="187311"/>
                  </a:lnTo>
                  <a:lnTo>
                    <a:pt x="20626" y="188771"/>
                  </a:lnTo>
                  <a:lnTo>
                    <a:pt x="30195" y="184073"/>
                  </a:lnTo>
                  <a:lnTo>
                    <a:pt x="34329" y="170531"/>
                  </a:lnTo>
                  <a:lnTo>
                    <a:pt x="34476" y="61584"/>
                  </a:lnTo>
                  <a:lnTo>
                    <a:pt x="39578" y="61278"/>
                  </a:lnTo>
                  <a:lnTo>
                    <a:pt x="39962" y="75037"/>
                  </a:lnTo>
                  <a:lnTo>
                    <a:pt x="39715" y="131438"/>
                  </a:lnTo>
                  <a:lnTo>
                    <a:pt x="39715" y="342365"/>
                  </a:lnTo>
                  <a:lnTo>
                    <a:pt x="52813" y="379633"/>
                  </a:lnTo>
                  <a:lnTo>
                    <a:pt x="67090" y="381311"/>
                  </a:lnTo>
                  <a:lnTo>
                    <a:pt x="80140" y="375741"/>
                  </a:lnTo>
                  <a:lnTo>
                    <a:pt x="85898" y="360131"/>
                  </a:lnTo>
                  <a:lnTo>
                    <a:pt x="85652" y="191987"/>
                  </a:lnTo>
                  <a:lnTo>
                    <a:pt x="86010" y="183476"/>
                  </a:lnTo>
                  <a:lnTo>
                    <a:pt x="91922" y="183509"/>
                  </a:lnTo>
                  <a:lnTo>
                    <a:pt x="92354" y="200786"/>
                  </a:lnTo>
                  <a:lnTo>
                    <a:pt x="91987" y="253590"/>
                  </a:lnTo>
                  <a:lnTo>
                    <a:pt x="91983" y="358699"/>
                  </a:lnTo>
                  <a:lnTo>
                    <a:pt x="97532" y="375353"/>
                  </a:lnTo>
                  <a:lnTo>
                    <a:pt x="110354" y="381249"/>
                  </a:lnTo>
                  <a:lnTo>
                    <a:pt x="124495" y="379731"/>
                  </a:lnTo>
                  <a:lnTo>
                    <a:pt x="133998" y="374142"/>
                  </a:lnTo>
                  <a:lnTo>
                    <a:pt x="137189" y="367661"/>
                  </a:lnTo>
                  <a:lnTo>
                    <a:pt x="138347" y="359909"/>
                  </a:lnTo>
                  <a:lnTo>
                    <a:pt x="138186" y="343089"/>
                  </a:lnTo>
                  <a:lnTo>
                    <a:pt x="138096" y="87969"/>
                  </a:lnTo>
                  <a:lnTo>
                    <a:pt x="137965" y="69707"/>
                  </a:lnTo>
                  <a:lnTo>
                    <a:pt x="138376" y="61209"/>
                  </a:lnTo>
                  <a:lnTo>
                    <a:pt x="143305" y="61486"/>
                  </a:lnTo>
                  <a:lnTo>
                    <a:pt x="143775" y="79588"/>
                  </a:lnTo>
                  <a:lnTo>
                    <a:pt x="143625" y="170531"/>
                  </a:lnTo>
                  <a:lnTo>
                    <a:pt x="147640" y="183953"/>
                  </a:lnTo>
                  <a:lnTo>
                    <a:pt x="156994" y="188684"/>
                  </a:lnTo>
                  <a:lnTo>
                    <a:pt x="167441" y="187371"/>
                  </a:lnTo>
                  <a:lnTo>
                    <a:pt x="174736" y="182659"/>
                  </a:lnTo>
                  <a:lnTo>
                    <a:pt x="179042" y="177158"/>
                  </a:lnTo>
                  <a:lnTo>
                    <a:pt x="177490" y="166185"/>
                  </a:lnTo>
                  <a:lnTo>
                    <a:pt x="177490" y="76067"/>
                  </a:lnTo>
                  <a:lnTo>
                    <a:pt x="177372" y="33107"/>
                  </a:lnTo>
                  <a:lnTo>
                    <a:pt x="142059" y="2173"/>
                  </a:lnTo>
                  <a:lnTo>
                    <a:pt x="129716" y="519"/>
                  </a:lnTo>
                  <a:lnTo>
                    <a:pt x="116127" y="12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21980" y="1823686"/>
              <a:ext cx="78781" cy="78700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2440704" y="2013284"/>
              <a:ext cx="256540" cy="499109"/>
            </a:xfrm>
            <a:custGeom>
              <a:avLst/>
              <a:gdLst/>
              <a:ahLst/>
              <a:cxnLst/>
              <a:rect l="l" t="t" r="r" b="b"/>
              <a:pathLst>
                <a:path w="256539" h="499110">
                  <a:moveTo>
                    <a:pt x="130639" y="0"/>
                  </a:moveTo>
                  <a:lnTo>
                    <a:pt x="85524" y="3987"/>
                  </a:lnTo>
                  <a:lnTo>
                    <a:pt x="41293" y="43304"/>
                  </a:lnTo>
                  <a:lnTo>
                    <a:pt x="28598" y="83753"/>
                  </a:lnTo>
                  <a:lnTo>
                    <a:pt x="13131" y="141476"/>
                  </a:lnTo>
                  <a:lnTo>
                    <a:pt x="7335" y="159775"/>
                  </a:lnTo>
                  <a:lnTo>
                    <a:pt x="2279" y="177001"/>
                  </a:lnTo>
                  <a:lnTo>
                    <a:pt x="0" y="194469"/>
                  </a:lnTo>
                  <a:lnTo>
                    <a:pt x="2533" y="213498"/>
                  </a:lnTo>
                  <a:lnTo>
                    <a:pt x="24009" y="216509"/>
                  </a:lnTo>
                  <a:lnTo>
                    <a:pt x="36067" y="204662"/>
                  </a:lnTo>
                  <a:lnTo>
                    <a:pt x="42957" y="183454"/>
                  </a:lnTo>
                  <a:lnTo>
                    <a:pt x="53105" y="140566"/>
                  </a:lnTo>
                  <a:lnTo>
                    <a:pt x="59962" y="112733"/>
                  </a:lnTo>
                  <a:lnTo>
                    <a:pt x="68549" y="85878"/>
                  </a:lnTo>
                  <a:lnTo>
                    <a:pt x="77920" y="70995"/>
                  </a:lnTo>
                  <a:lnTo>
                    <a:pt x="79753" y="83699"/>
                  </a:lnTo>
                  <a:lnTo>
                    <a:pt x="79662" y="84560"/>
                  </a:lnTo>
                  <a:lnTo>
                    <a:pt x="75508" y="98264"/>
                  </a:lnTo>
                  <a:lnTo>
                    <a:pt x="23064" y="300823"/>
                  </a:lnTo>
                  <a:lnTo>
                    <a:pt x="78942" y="301057"/>
                  </a:lnTo>
                  <a:lnTo>
                    <a:pt x="78310" y="397342"/>
                  </a:lnTo>
                  <a:lnTo>
                    <a:pt x="79125" y="456017"/>
                  </a:lnTo>
                  <a:lnTo>
                    <a:pt x="82258" y="487220"/>
                  </a:lnTo>
                  <a:lnTo>
                    <a:pt x="90895" y="495854"/>
                  </a:lnTo>
                  <a:lnTo>
                    <a:pt x="102402" y="498256"/>
                  </a:lnTo>
                  <a:lnTo>
                    <a:pt x="113394" y="493670"/>
                  </a:lnTo>
                  <a:lnTo>
                    <a:pt x="120490" y="481341"/>
                  </a:lnTo>
                  <a:lnTo>
                    <a:pt x="121376" y="439847"/>
                  </a:lnTo>
                  <a:lnTo>
                    <a:pt x="120198" y="386598"/>
                  </a:lnTo>
                  <a:lnTo>
                    <a:pt x="119857" y="335649"/>
                  </a:lnTo>
                  <a:lnTo>
                    <a:pt x="123251" y="301057"/>
                  </a:lnTo>
                  <a:lnTo>
                    <a:pt x="135480" y="300368"/>
                  </a:lnTo>
                  <a:lnTo>
                    <a:pt x="138160" y="332431"/>
                  </a:lnTo>
                  <a:lnTo>
                    <a:pt x="138665" y="386006"/>
                  </a:lnTo>
                  <a:lnTo>
                    <a:pt x="138064" y="441458"/>
                  </a:lnTo>
                  <a:lnTo>
                    <a:pt x="137428" y="479153"/>
                  </a:lnTo>
                  <a:lnTo>
                    <a:pt x="145186" y="492644"/>
                  </a:lnTo>
                  <a:lnTo>
                    <a:pt x="159101" y="498809"/>
                  </a:lnTo>
                  <a:lnTo>
                    <a:pt x="172358" y="490485"/>
                  </a:lnTo>
                  <a:lnTo>
                    <a:pt x="178145" y="460508"/>
                  </a:lnTo>
                  <a:lnTo>
                    <a:pt x="178112" y="302195"/>
                  </a:lnTo>
                  <a:lnTo>
                    <a:pt x="235601" y="300819"/>
                  </a:lnTo>
                  <a:lnTo>
                    <a:pt x="174728" y="71723"/>
                  </a:lnTo>
                  <a:lnTo>
                    <a:pt x="183189" y="71434"/>
                  </a:lnTo>
                  <a:lnTo>
                    <a:pt x="187422" y="74714"/>
                  </a:lnTo>
                  <a:lnTo>
                    <a:pt x="190617" y="85143"/>
                  </a:lnTo>
                  <a:lnTo>
                    <a:pt x="214591" y="176065"/>
                  </a:lnTo>
                  <a:lnTo>
                    <a:pt x="221344" y="199249"/>
                  </a:lnTo>
                  <a:lnTo>
                    <a:pt x="226676" y="211565"/>
                  </a:lnTo>
                  <a:lnTo>
                    <a:pt x="233553" y="217719"/>
                  </a:lnTo>
                  <a:lnTo>
                    <a:pt x="242987" y="218249"/>
                  </a:lnTo>
                  <a:lnTo>
                    <a:pt x="255987" y="213695"/>
                  </a:lnTo>
                  <a:lnTo>
                    <a:pt x="256427" y="184202"/>
                  </a:lnTo>
                  <a:lnTo>
                    <a:pt x="248259" y="145197"/>
                  </a:lnTo>
                  <a:lnTo>
                    <a:pt x="236780" y="105859"/>
                  </a:lnTo>
                  <a:lnTo>
                    <a:pt x="214781" y="38740"/>
                  </a:lnTo>
                  <a:lnTo>
                    <a:pt x="172873" y="3478"/>
                  </a:lnTo>
                  <a:lnTo>
                    <a:pt x="130639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20412" y="1901608"/>
              <a:ext cx="98712" cy="97881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2560548" y="1925337"/>
              <a:ext cx="508634" cy="569595"/>
            </a:xfrm>
            <a:custGeom>
              <a:avLst/>
              <a:gdLst/>
              <a:ahLst/>
              <a:cxnLst/>
              <a:rect l="l" t="t" r="r" b="b"/>
              <a:pathLst>
                <a:path w="508635" h="569594">
                  <a:moveTo>
                    <a:pt x="18808" y="473964"/>
                  </a:moveTo>
                  <a:lnTo>
                    <a:pt x="18313" y="420382"/>
                  </a:lnTo>
                  <a:lnTo>
                    <a:pt x="15633" y="388327"/>
                  </a:lnTo>
                  <a:lnTo>
                    <a:pt x="3403" y="389013"/>
                  </a:lnTo>
                  <a:lnTo>
                    <a:pt x="0" y="423608"/>
                  </a:lnTo>
                  <a:lnTo>
                    <a:pt x="342" y="474548"/>
                  </a:lnTo>
                  <a:lnTo>
                    <a:pt x="1524" y="527799"/>
                  </a:lnTo>
                  <a:lnTo>
                    <a:pt x="635" y="569290"/>
                  </a:lnTo>
                  <a:lnTo>
                    <a:pt x="5588" y="561035"/>
                  </a:lnTo>
                  <a:lnTo>
                    <a:pt x="6375" y="530136"/>
                  </a:lnTo>
                  <a:lnTo>
                    <a:pt x="5143" y="474916"/>
                  </a:lnTo>
                  <a:lnTo>
                    <a:pt x="4648" y="420522"/>
                  </a:lnTo>
                  <a:lnTo>
                    <a:pt x="7696" y="392163"/>
                  </a:lnTo>
                  <a:lnTo>
                    <a:pt x="13030" y="392772"/>
                  </a:lnTo>
                  <a:lnTo>
                    <a:pt x="14833" y="395325"/>
                  </a:lnTo>
                  <a:lnTo>
                    <a:pt x="14312" y="430517"/>
                  </a:lnTo>
                  <a:lnTo>
                    <a:pt x="14135" y="559079"/>
                  </a:lnTo>
                  <a:lnTo>
                    <a:pt x="12903" y="559625"/>
                  </a:lnTo>
                  <a:lnTo>
                    <a:pt x="17576" y="567105"/>
                  </a:lnTo>
                  <a:lnTo>
                    <a:pt x="18211" y="529412"/>
                  </a:lnTo>
                  <a:lnTo>
                    <a:pt x="18808" y="473964"/>
                  </a:lnTo>
                  <a:close/>
                </a:path>
                <a:path w="508635" h="569594">
                  <a:moveTo>
                    <a:pt x="508215" y="127342"/>
                  </a:moveTo>
                  <a:lnTo>
                    <a:pt x="494639" y="73177"/>
                  </a:lnTo>
                  <a:lnTo>
                    <a:pt x="479437" y="26784"/>
                  </a:lnTo>
                  <a:lnTo>
                    <a:pt x="421271" y="0"/>
                  </a:lnTo>
                  <a:lnTo>
                    <a:pt x="384365" y="4406"/>
                  </a:lnTo>
                  <a:lnTo>
                    <a:pt x="364629" y="19875"/>
                  </a:lnTo>
                  <a:lnTo>
                    <a:pt x="352907" y="49847"/>
                  </a:lnTo>
                  <a:lnTo>
                    <a:pt x="340017" y="97790"/>
                  </a:lnTo>
                  <a:lnTo>
                    <a:pt x="336016" y="110451"/>
                  </a:lnTo>
                  <a:lnTo>
                    <a:pt x="332524" y="122351"/>
                  </a:lnTo>
                  <a:lnTo>
                    <a:pt x="330949" y="134429"/>
                  </a:lnTo>
                  <a:lnTo>
                    <a:pt x="332701" y="147574"/>
                  </a:lnTo>
                  <a:lnTo>
                    <a:pt x="347548" y="149656"/>
                  </a:lnTo>
                  <a:lnTo>
                    <a:pt x="355892" y="141478"/>
                  </a:lnTo>
                  <a:lnTo>
                    <a:pt x="360654" y="126834"/>
                  </a:lnTo>
                  <a:lnTo>
                    <a:pt x="372414" y="77939"/>
                  </a:lnTo>
                  <a:lnTo>
                    <a:pt x="378345" y="59372"/>
                  </a:lnTo>
                  <a:lnTo>
                    <a:pt x="384822" y="49072"/>
                  </a:lnTo>
                  <a:lnTo>
                    <a:pt x="386080" y="57861"/>
                  </a:lnTo>
                  <a:lnTo>
                    <a:pt x="383146" y="67932"/>
                  </a:lnTo>
                  <a:lnTo>
                    <a:pt x="346900" y="207962"/>
                  </a:lnTo>
                  <a:lnTo>
                    <a:pt x="385533" y="208114"/>
                  </a:lnTo>
                  <a:lnTo>
                    <a:pt x="385102" y="274688"/>
                  </a:lnTo>
                  <a:lnTo>
                    <a:pt x="385660" y="315239"/>
                  </a:lnTo>
                  <a:lnTo>
                    <a:pt x="387819" y="336804"/>
                  </a:lnTo>
                  <a:lnTo>
                    <a:pt x="393788" y="342785"/>
                  </a:lnTo>
                  <a:lnTo>
                    <a:pt x="401751" y="344436"/>
                  </a:lnTo>
                  <a:lnTo>
                    <a:pt x="409346" y="341274"/>
                  </a:lnTo>
                  <a:lnTo>
                    <a:pt x="414261" y="332752"/>
                  </a:lnTo>
                  <a:lnTo>
                    <a:pt x="414858" y="304063"/>
                  </a:lnTo>
                  <a:lnTo>
                    <a:pt x="414045" y="267246"/>
                  </a:lnTo>
                  <a:lnTo>
                    <a:pt x="413804" y="232029"/>
                  </a:lnTo>
                  <a:lnTo>
                    <a:pt x="416166" y="208114"/>
                  </a:lnTo>
                  <a:lnTo>
                    <a:pt x="424611" y="207645"/>
                  </a:lnTo>
                  <a:lnTo>
                    <a:pt x="426466" y="229819"/>
                  </a:lnTo>
                  <a:lnTo>
                    <a:pt x="426808" y="266852"/>
                  </a:lnTo>
                  <a:lnTo>
                    <a:pt x="425970" y="331241"/>
                  </a:lnTo>
                  <a:lnTo>
                    <a:pt x="431330" y="340563"/>
                  </a:lnTo>
                  <a:lnTo>
                    <a:pt x="440944" y="344830"/>
                  </a:lnTo>
                  <a:lnTo>
                    <a:pt x="450100" y="339077"/>
                  </a:lnTo>
                  <a:lnTo>
                    <a:pt x="454101" y="318363"/>
                  </a:lnTo>
                  <a:lnTo>
                    <a:pt x="454075" y="208889"/>
                  </a:lnTo>
                  <a:lnTo>
                    <a:pt x="493826" y="207962"/>
                  </a:lnTo>
                  <a:lnTo>
                    <a:pt x="451751" y="49568"/>
                  </a:lnTo>
                  <a:lnTo>
                    <a:pt x="457593" y="49377"/>
                  </a:lnTo>
                  <a:lnTo>
                    <a:pt x="460527" y="51650"/>
                  </a:lnTo>
                  <a:lnTo>
                    <a:pt x="462737" y="58864"/>
                  </a:lnTo>
                  <a:lnTo>
                    <a:pt x="481596" y="129844"/>
                  </a:lnTo>
                  <a:lnTo>
                    <a:pt x="483971" y="137731"/>
                  </a:lnTo>
                  <a:lnTo>
                    <a:pt x="487654" y="146253"/>
                  </a:lnTo>
                  <a:lnTo>
                    <a:pt x="492404" y="150507"/>
                  </a:lnTo>
                  <a:lnTo>
                    <a:pt x="498932" y="150876"/>
                  </a:lnTo>
                  <a:lnTo>
                    <a:pt x="507911" y="147726"/>
                  </a:lnTo>
                  <a:lnTo>
                    <a:pt x="508215" y="127342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47700" y="1848138"/>
              <a:ext cx="66078" cy="67647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2974365" y="2132977"/>
              <a:ext cx="13335" cy="125730"/>
            </a:xfrm>
            <a:custGeom>
              <a:avLst/>
              <a:gdLst/>
              <a:ahLst/>
              <a:cxnLst/>
              <a:rect l="l" t="t" r="r" b="b"/>
              <a:pathLst>
                <a:path w="13335" h="125730">
                  <a:moveTo>
                    <a:pt x="10801" y="0"/>
                  </a:moveTo>
                  <a:lnTo>
                    <a:pt x="2355" y="468"/>
                  </a:lnTo>
                  <a:lnTo>
                    <a:pt x="0" y="24380"/>
                  </a:lnTo>
                  <a:lnTo>
                    <a:pt x="233" y="59598"/>
                  </a:lnTo>
                  <a:lnTo>
                    <a:pt x="1050" y="96411"/>
                  </a:lnTo>
                  <a:lnTo>
                    <a:pt x="444" y="125103"/>
                  </a:lnTo>
                  <a:lnTo>
                    <a:pt x="3857" y="119387"/>
                  </a:lnTo>
                  <a:lnTo>
                    <a:pt x="4409" y="98037"/>
                  </a:lnTo>
                  <a:lnTo>
                    <a:pt x="3554" y="59862"/>
                  </a:lnTo>
                  <a:lnTo>
                    <a:pt x="3213" y="22267"/>
                  </a:lnTo>
                  <a:lnTo>
                    <a:pt x="5311" y="2656"/>
                  </a:lnTo>
                  <a:lnTo>
                    <a:pt x="9006" y="3075"/>
                  </a:lnTo>
                  <a:lnTo>
                    <a:pt x="10253" y="4836"/>
                  </a:lnTo>
                  <a:lnTo>
                    <a:pt x="9900" y="29168"/>
                  </a:lnTo>
                  <a:lnTo>
                    <a:pt x="9782" y="118033"/>
                  </a:lnTo>
                  <a:lnTo>
                    <a:pt x="8919" y="118404"/>
                  </a:lnTo>
                  <a:lnTo>
                    <a:pt x="12155" y="123591"/>
                  </a:lnTo>
                  <a:lnTo>
                    <a:pt x="12999" y="59202"/>
                  </a:lnTo>
                  <a:lnTo>
                    <a:pt x="12650" y="22168"/>
                  </a:lnTo>
                  <a:lnTo>
                    <a:pt x="10801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3" name="object 3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439602" y="639160"/>
            <a:ext cx="1310525" cy="994191"/>
          </a:xfrm>
          <a:prstGeom prst="rect">
            <a:avLst/>
          </a:prstGeom>
        </p:spPr>
      </p:pic>
      <p:sp>
        <p:nvSpPr>
          <p:cNvPr id="34" name="object 34"/>
          <p:cNvSpPr txBox="1"/>
          <p:nvPr/>
        </p:nvSpPr>
        <p:spPr>
          <a:xfrm>
            <a:off x="4885517" y="944091"/>
            <a:ext cx="443230" cy="29908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 indent="27305">
              <a:lnSpc>
                <a:spcPct val="77100"/>
              </a:lnSpc>
              <a:spcBef>
                <a:spcPts val="395"/>
              </a:spcBef>
            </a:pPr>
            <a:r>
              <a:rPr sz="1000" b="1" spc="-30" dirty="0">
                <a:solidFill>
                  <a:srgbClr val="282829"/>
                </a:solidFill>
                <a:latin typeface="Tahoma"/>
                <a:cs typeface="Tahoma"/>
              </a:rPr>
              <a:t>Initial </a:t>
            </a:r>
            <a:r>
              <a:rPr sz="1000" b="1" spc="-280" dirty="0">
                <a:solidFill>
                  <a:srgbClr val="282829"/>
                </a:solidFill>
                <a:latin typeface="Tahoma"/>
                <a:cs typeface="Tahoma"/>
              </a:rPr>
              <a:t> </a:t>
            </a:r>
            <a:r>
              <a:rPr sz="1000" b="1" spc="45" dirty="0">
                <a:solidFill>
                  <a:srgbClr val="282829"/>
                </a:solidFill>
                <a:latin typeface="Tahoma"/>
                <a:cs typeface="Tahoma"/>
              </a:rPr>
              <a:t>At</a:t>
            </a:r>
            <a:r>
              <a:rPr sz="1000" b="1" spc="5" dirty="0">
                <a:solidFill>
                  <a:srgbClr val="282829"/>
                </a:solidFill>
                <a:latin typeface="Tahoma"/>
                <a:cs typeface="Tahoma"/>
              </a:rPr>
              <a:t>t</a:t>
            </a:r>
            <a:r>
              <a:rPr sz="1000" b="1" spc="-25" dirty="0">
                <a:solidFill>
                  <a:srgbClr val="282829"/>
                </a:solidFill>
                <a:latin typeface="Tahoma"/>
                <a:cs typeface="Tahoma"/>
              </a:rPr>
              <a:t>ack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827766" y="2487994"/>
            <a:ext cx="407034" cy="26733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 algn="ctr">
              <a:lnSpc>
                <a:spcPts val="620"/>
              </a:lnSpc>
              <a:spcBef>
                <a:spcPts val="155"/>
              </a:spcBef>
            </a:pPr>
            <a:r>
              <a:rPr sz="550" b="1" spc="-20" dirty="0">
                <a:solidFill>
                  <a:srgbClr val="FEFEFE"/>
                </a:solidFill>
                <a:latin typeface="Tahoma"/>
                <a:cs typeface="Tahoma"/>
              </a:rPr>
              <a:t>C</a:t>
            </a:r>
            <a:r>
              <a:rPr sz="550" b="1" spc="-25" dirty="0">
                <a:solidFill>
                  <a:srgbClr val="FEFEFE"/>
                </a:solidFill>
                <a:latin typeface="Tahoma"/>
                <a:cs typeface="Tahoma"/>
              </a:rPr>
              <a:t>ommuni</a:t>
            </a:r>
            <a:r>
              <a:rPr sz="550" b="1" spc="-10" dirty="0">
                <a:solidFill>
                  <a:srgbClr val="FEFEFE"/>
                </a:solidFill>
                <a:latin typeface="Tahoma"/>
                <a:cs typeface="Tahoma"/>
              </a:rPr>
              <a:t>ty  </a:t>
            </a:r>
            <a:r>
              <a:rPr sz="550" b="1" spc="-5" dirty="0">
                <a:solidFill>
                  <a:srgbClr val="FEFEFE"/>
                </a:solidFill>
                <a:latin typeface="Tahoma"/>
                <a:cs typeface="Tahoma"/>
              </a:rPr>
              <a:t>Safety </a:t>
            </a:r>
            <a:r>
              <a:rPr sz="550" b="1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550" b="1" spc="-15" dirty="0">
                <a:solidFill>
                  <a:srgbClr val="FEFEFE"/>
                </a:solidFill>
                <a:latin typeface="Tahoma"/>
                <a:cs typeface="Tahoma"/>
              </a:rPr>
              <a:t>Partners</a:t>
            </a:r>
            <a:endParaRPr sz="550">
              <a:latin typeface="Tahoma"/>
              <a:cs typeface="Tahoma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4152084" y="1970934"/>
            <a:ext cx="969644" cy="1290320"/>
            <a:chOff x="4152084" y="1970934"/>
            <a:chExt cx="969644" cy="1290320"/>
          </a:xfrm>
        </p:grpSpPr>
        <p:sp>
          <p:nvSpPr>
            <p:cNvPr id="37" name="object 37"/>
            <p:cNvSpPr/>
            <p:nvPr/>
          </p:nvSpPr>
          <p:spPr>
            <a:xfrm>
              <a:off x="4921191" y="2058065"/>
              <a:ext cx="200660" cy="389255"/>
            </a:xfrm>
            <a:custGeom>
              <a:avLst/>
              <a:gdLst/>
              <a:ahLst/>
              <a:cxnLst/>
              <a:rect l="l" t="t" r="r" b="b"/>
              <a:pathLst>
                <a:path w="200660" h="389255">
                  <a:moveTo>
                    <a:pt x="101931" y="0"/>
                  </a:moveTo>
                  <a:lnTo>
                    <a:pt x="60283" y="4968"/>
                  </a:lnTo>
                  <a:lnTo>
                    <a:pt x="38014" y="22420"/>
                  </a:lnTo>
                  <a:lnTo>
                    <a:pt x="24783" y="56251"/>
                  </a:lnTo>
                  <a:lnTo>
                    <a:pt x="10246" y="110361"/>
                  </a:lnTo>
                  <a:lnTo>
                    <a:pt x="5726" y="124642"/>
                  </a:lnTo>
                  <a:lnTo>
                    <a:pt x="1781" y="138083"/>
                  </a:lnTo>
                  <a:lnTo>
                    <a:pt x="0" y="151711"/>
                  </a:lnTo>
                  <a:lnTo>
                    <a:pt x="1970" y="166550"/>
                  </a:lnTo>
                  <a:lnTo>
                    <a:pt x="18733" y="168902"/>
                  </a:lnTo>
                  <a:lnTo>
                    <a:pt x="28145" y="159667"/>
                  </a:lnTo>
                  <a:lnTo>
                    <a:pt x="33522" y="143126"/>
                  </a:lnTo>
                  <a:lnTo>
                    <a:pt x="46784" y="87944"/>
                  </a:lnTo>
                  <a:lnTo>
                    <a:pt x="53482" y="66992"/>
                  </a:lnTo>
                  <a:lnTo>
                    <a:pt x="60787" y="55382"/>
                  </a:lnTo>
                  <a:lnTo>
                    <a:pt x="62219" y="65307"/>
                  </a:lnTo>
                  <a:lnTo>
                    <a:pt x="58915" y="76650"/>
                  </a:lnTo>
                  <a:lnTo>
                    <a:pt x="17990" y="234690"/>
                  </a:lnTo>
                  <a:lnTo>
                    <a:pt x="61597" y="234875"/>
                  </a:lnTo>
                  <a:lnTo>
                    <a:pt x="61106" y="309991"/>
                  </a:lnTo>
                  <a:lnTo>
                    <a:pt x="61740" y="355768"/>
                  </a:lnTo>
                  <a:lnTo>
                    <a:pt x="64181" y="380113"/>
                  </a:lnTo>
                  <a:lnTo>
                    <a:pt x="70914" y="386849"/>
                  </a:lnTo>
                  <a:lnTo>
                    <a:pt x="79891" y="388723"/>
                  </a:lnTo>
                  <a:lnTo>
                    <a:pt x="88466" y="385150"/>
                  </a:lnTo>
                  <a:lnTo>
                    <a:pt x="93997" y="375545"/>
                  </a:lnTo>
                  <a:lnTo>
                    <a:pt x="94692" y="343157"/>
                  </a:lnTo>
                  <a:lnTo>
                    <a:pt x="93777" y="301607"/>
                  </a:lnTo>
                  <a:lnTo>
                    <a:pt x="93514" y="261856"/>
                  </a:lnTo>
                  <a:lnTo>
                    <a:pt x="96164" y="234867"/>
                  </a:lnTo>
                  <a:lnTo>
                    <a:pt x="105692" y="234341"/>
                  </a:lnTo>
                  <a:lnTo>
                    <a:pt x="107783" y="259351"/>
                  </a:lnTo>
                  <a:lnTo>
                    <a:pt x="108178" y="301148"/>
                  </a:lnTo>
                  <a:lnTo>
                    <a:pt x="107219" y="373820"/>
                  </a:lnTo>
                  <a:lnTo>
                    <a:pt x="113273" y="384347"/>
                  </a:lnTo>
                  <a:lnTo>
                    <a:pt x="124129" y="389156"/>
                  </a:lnTo>
                  <a:lnTo>
                    <a:pt x="134471" y="382661"/>
                  </a:lnTo>
                  <a:lnTo>
                    <a:pt x="138986" y="359276"/>
                  </a:lnTo>
                  <a:lnTo>
                    <a:pt x="138956" y="235764"/>
                  </a:lnTo>
                  <a:lnTo>
                    <a:pt x="183809" y="234687"/>
                  </a:lnTo>
                  <a:lnTo>
                    <a:pt x="136325" y="55929"/>
                  </a:lnTo>
                  <a:lnTo>
                    <a:pt x="142925" y="55712"/>
                  </a:lnTo>
                  <a:lnTo>
                    <a:pt x="146226" y="58279"/>
                  </a:lnTo>
                  <a:lnTo>
                    <a:pt x="148718" y="66419"/>
                  </a:lnTo>
                  <a:lnTo>
                    <a:pt x="167420" y="137349"/>
                  </a:lnTo>
                  <a:lnTo>
                    <a:pt x="172689" y="155434"/>
                  </a:lnTo>
                  <a:lnTo>
                    <a:pt x="176849" y="165045"/>
                  </a:lnTo>
                  <a:lnTo>
                    <a:pt x="182219" y="169852"/>
                  </a:lnTo>
                  <a:lnTo>
                    <a:pt x="189582" y="170269"/>
                  </a:lnTo>
                  <a:lnTo>
                    <a:pt x="199725" y="166712"/>
                  </a:lnTo>
                  <a:lnTo>
                    <a:pt x="200064" y="143700"/>
                  </a:lnTo>
                  <a:lnTo>
                    <a:pt x="193688" y="113267"/>
                  </a:lnTo>
                  <a:lnTo>
                    <a:pt x="177340" y="58788"/>
                  </a:lnTo>
                  <a:lnTo>
                    <a:pt x="155089" y="12150"/>
                  </a:lnTo>
                  <a:lnTo>
                    <a:pt x="134877" y="2708"/>
                  </a:lnTo>
                  <a:lnTo>
                    <a:pt x="101931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984605" y="1970934"/>
              <a:ext cx="74579" cy="76366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5014706" y="2292406"/>
              <a:ext cx="15240" cy="141605"/>
            </a:xfrm>
            <a:custGeom>
              <a:avLst/>
              <a:gdLst/>
              <a:ahLst/>
              <a:cxnLst/>
              <a:rect l="l" t="t" r="r" b="b"/>
              <a:pathLst>
                <a:path w="15239" h="141605">
                  <a:moveTo>
                    <a:pt x="12178" y="0"/>
                  </a:moveTo>
                  <a:lnTo>
                    <a:pt x="2649" y="525"/>
                  </a:lnTo>
                  <a:lnTo>
                    <a:pt x="0" y="27514"/>
                  </a:lnTo>
                  <a:lnTo>
                    <a:pt x="263" y="67265"/>
                  </a:lnTo>
                  <a:lnTo>
                    <a:pt x="1177" y="108816"/>
                  </a:lnTo>
                  <a:lnTo>
                    <a:pt x="482" y="141203"/>
                  </a:lnTo>
                  <a:lnTo>
                    <a:pt x="4348" y="134730"/>
                  </a:lnTo>
                  <a:lnTo>
                    <a:pt x="4969" y="110632"/>
                  </a:lnTo>
                  <a:lnTo>
                    <a:pt x="4002" y="67545"/>
                  </a:lnTo>
                  <a:lnTo>
                    <a:pt x="3621" y="25115"/>
                  </a:lnTo>
                  <a:lnTo>
                    <a:pt x="5997" y="2988"/>
                  </a:lnTo>
                  <a:lnTo>
                    <a:pt x="10159" y="3459"/>
                  </a:lnTo>
                  <a:lnTo>
                    <a:pt x="11562" y="5447"/>
                  </a:lnTo>
                  <a:lnTo>
                    <a:pt x="11163" y="32908"/>
                  </a:lnTo>
                  <a:lnTo>
                    <a:pt x="11022" y="133203"/>
                  </a:lnTo>
                  <a:lnTo>
                    <a:pt x="10062" y="133631"/>
                  </a:lnTo>
                  <a:lnTo>
                    <a:pt x="13704" y="139479"/>
                  </a:lnTo>
                  <a:lnTo>
                    <a:pt x="14664" y="66807"/>
                  </a:lnTo>
                  <a:lnTo>
                    <a:pt x="14268" y="25010"/>
                  </a:lnTo>
                  <a:lnTo>
                    <a:pt x="12178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152084" y="3009826"/>
              <a:ext cx="195063" cy="250804"/>
            </a:xfrm>
            <a:prstGeom prst="rect">
              <a:avLst/>
            </a:prstGeom>
          </p:spPr>
        </p:pic>
      </p:grpSp>
      <p:sp>
        <p:nvSpPr>
          <p:cNvPr id="41" name="object 41"/>
          <p:cNvSpPr txBox="1"/>
          <p:nvPr/>
        </p:nvSpPr>
        <p:spPr>
          <a:xfrm>
            <a:off x="4388997" y="3030930"/>
            <a:ext cx="152273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spc="45" dirty="0">
                <a:solidFill>
                  <a:srgbClr val="FEFEFE"/>
                </a:solidFill>
                <a:latin typeface="Tahoma"/>
                <a:cs typeface="Tahoma"/>
              </a:rPr>
              <a:t>A</a:t>
            </a:r>
            <a:r>
              <a:rPr sz="1050" b="1" spc="-30" dirty="0">
                <a:solidFill>
                  <a:srgbClr val="FEFEFE"/>
                </a:solidFill>
                <a:latin typeface="Tahoma"/>
                <a:cs typeface="Tahoma"/>
              </a:rPr>
              <a:t>ssessment</a:t>
            </a:r>
            <a:r>
              <a:rPr sz="1050" b="1" spc="-6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1050" b="1" spc="15" dirty="0">
                <a:solidFill>
                  <a:srgbClr val="FEFEFE"/>
                </a:solidFill>
                <a:latin typeface="Tahoma"/>
                <a:cs typeface="Tahoma"/>
              </a:rPr>
              <a:t>of</a:t>
            </a:r>
            <a:r>
              <a:rPr sz="1050" b="1" spc="-6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1050" b="1" spc="-20" dirty="0">
                <a:solidFill>
                  <a:srgbClr val="FEFEFE"/>
                </a:solidFill>
                <a:latin typeface="Tahoma"/>
                <a:cs typeface="Tahoma"/>
              </a:rPr>
              <a:t>violen</a:t>
            </a:r>
            <a:r>
              <a:rPr sz="1050" b="1" spc="-50" dirty="0">
                <a:solidFill>
                  <a:srgbClr val="FEFEFE"/>
                </a:solidFill>
                <a:latin typeface="Tahoma"/>
                <a:cs typeface="Tahoma"/>
              </a:rPr>
              <a:t>c</a:t>
            </a:r>
            <a:r>
              <a:rPr sz="1050" b="1" spc="-15" dirty="0">
                <a:solidFill>
                  <a:srgbClr val="FEFEFE"/>
                </a:solidFill>
                <a:latin typeface="Tahoma"/>
                <a:cs typeface="Tahoma"/>
              </a:rPr>
              <a:t>e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6349032" y="249439"/>
            <a:ext cx="1109980" cy="314325"/>
          </a:xfrm>
          <a:custGeom>
            <a:avLst/>
            <a:gdLst/>
            <a:ahLst/>
            <a:cxnLst/>
            <a:rect l="l" t="t" r="r" b="b"/>
            <a:pathLst>
              <a:path w="1109979" h="314325">
                <a:moveTo>
                  <a:pt x="1041587" y="0"/>
                </a:moveTo>
                <a:lnTo>
                  <a:pt x="67791" y="0"/>
                </a:lnTo>
                <a:lnTo>
                  <a:pt x="41469" y="5348"/>
                </a:lnTo>
                <a:lnTo>
                  <a:pt x="19913" y="19910"/>
                </a:lnTo>
                <a:lnTo>
                  <a:pt x="5349" y="41462"/>
                </a:lnTo>
                <a:lnTo>
                  <a:pt x="0" y="67781"/>
                </a:lnTo>
                <a:lnTo>
                  <a:pt x="0" y="246312"/>
                </a:lnTo>
                <a:lnTo>
                  <a:pt x="5349" y="272631"/>
                </a:lnTo>
                <a:lnTo>
                  <a:pt x="19913" y="294181"/>
                </a:lnTo>
                <a:lnTo>
                  <a:pt x="41469" y="308739"/>
                </a:lnTo>
                <a:lnTo>
                  <a:pt x="67791" y="314086"/>
                </a:lnTo>
                <a:lnTo>
                  <a:pt x="1041587" y="314086"/>
                </a:lnTo>
                <a:lnTo>
                  <a:pt x="1067902" y="308739"/>
                </a:lnTo>
                <a:lnTo>
                  <a:pt x="1089456" y="294181"/>
                </a:lnTo>
                <a:lnTo>
                  <a:pt x="1104021" y="272631"/>
                </a:lnTo>
                <a:lnTo>
                  <a:pt x="1109371" y="246312"/>
                </a:lnTo>
                <a:lnTo>
                  <a:pt x="1109371" y="67781"/>
                </a:lnTo>
                <a:lnTo>
                  <a:pt x="1104021" y="41462"/>
                </a:lnTo>
                <a:lnTo>
                  <a:pt x="1089456" y="19910"/>
                </a:lnTo>
                <a:lnTo>
                  <a:pt x="1067902" y="5348"/>
                </a:lnTo>
                <a:lnTo>
                  <a:pt x="1041587" y="0"/>
                </a:lnTo>
                <a:close/>
              </a:path>
            </a:pathLst>
          </a:custGeom>
          <a:solidFill>
            <a:srgbClr val="057B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6445217" y="296422"/>
            <a:ext cx="898525" cy="20447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41275" marR="5080" indent="-29209">
              <a:lnSpc>
                <a:spcPts val="680"/>
              </a:lnSpc>
              <a:spcBef>
                <a:spcPts val="160"/>
              </a:spcBef>
            </a:pPr>
            <a:r>
              <a:rPr sz="600" spc="5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600" spc="15" dirty="0">
                <a:solidFill>
                  <a:srgbClr val="FFFFFF"/>
                </a:solidFill>
                <a:latin typeface="Tahoma"/>
                <a:cs typeface="Tahoma"/>
              </a:rPr>
              <a:t>ommunication</a:t>
            </a:r>
            <a:r>
              <a:rPr sz="6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spc="10" dirty="0">
                <a:solidFill>
                  <a:srgbClr val="FFFFFF"/>
                </a:solidFill>
                <a:latin typeface="Tahoma"/>
                <a:cs typeface="Tahoma"/>
              </a:rPr>
              <a:t>channels  </a:t>
            </a:r>
            <a:r>
              <a:rPr sz="600" spc="15" dirty="0">
                <a:solidFill>
                  <a:srgbClr val="FFFFFF"/>
                </a:solidFill>
                <a:latin typeface="Tahoma"/>
                <a:cs typeface="Tahoma"/>
              </a:rPr>
              <a:t>crea</a:t>
            </a:r>
            <a:r>
              <a:rPr sz="60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600" spc="20" dirty="0">
                <a:solidFill>
                  <a:srgbClr val="FFFFFF"/>
                </a:solidFill>
                <a:latin typeface="Tahoma"/>
                <a:cs typeface="Tahoma"/>
              </a:rPr>
              <a:t>ed</a:t>
            </a:r>
            <a:r>
              <a:rPr sz="6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spc="30" dirty="0">
                <a:solidFill>
                  <a:srgbClr val="FFFFFF"/>
                </a:solidFill>
                <a:latin typeface="Tahoma"/>
                <a:cs typeface="Tahoma"/>
              </a:rPr>
              <a:t>for</a:t>
            </a:r>
            <a:r>
              <a:rPr sz="6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spc="10" dirty="0">
                <a:solidFill>
                  <a:srgbClr val="FFFFFF"/>
                </a:solidFill>
                <a:latin typeface="Tahoma"/>
                <a:cs typeface="Tahoma"/>
              </a:rPr>
              <a:t>EWE</a:t>
            </a:r>
            <a:r>
              <a:rPr sz="600" spc="1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600" spc="-20" dirty="0">
                <a:solidFill>
                  <a:srgbClr val="FFFFFF"/>
                </a:solidFill>
                <a:latin typeface="Tahoma"/>
                <a:cs typeface="Tahoma"/>
              </a:rPr>
              <a:t>/</a:t>
            </a:r>
            <a:r>
              <a:rPr sz="600" spc="20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600" spc="5" dirty="0">
                <a:solidFill>
                  <a:srgbClr val="FFFFFF"/>
                </a:solidFill>
                <a:latin typeface="Tahoma"/>
                <a:cs typeface="Tahoma"/>
              </a:rPr>
              <a:t>SPs</a:t>
            </a:r>
            <a:endParaRPr sz="600">
              <a:latin typeface="Tahoma"/>
              <a:cs typeface="Tahoma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2800090" y="249439"/>
            <a:ext cx="1109980" cy="314325"/>
          </a:xfrm>
          <a:custGeom>
            <a:avLst/>
            <a:gdLst/>
            <a:ahLst/>
            <a:cxnLst/>
            <a:rect l="l" t="t" r="r" b="b"/>
            <a:pathLst>
              <a:path w="1109979" h="314325">
                <a:moveTo>
                  <a:pt x="1041587" y="0"/>
                </a:moveTo>
                <a:lnTo>
                  <a:pt x="67791" y="0"/>
                </a:lnTo>
                <a:lnTo>
                  <a:pt x="41469" y="5348"/>
                </a:lnTo>
                <a:lnTo>
                  <a:pt x="19913" y="19910"/>
                </a:lnTo>
                <a:lnTo>
                  <a:pt x="5349" y="41462"/>
                </a:lnTo>
                <a:lnTo>
                  <a:pt x="0" y="67781"/>
                </a:lnTo>
                <a:lnTo>
                  <a:pt x="0" y="246312"/>
                </a:lnTo>
                <a:lnTo>
                  <a:pt x="5349" y="272631"/>
                </a:lnTo>
                <a:lnTo>
                  <a:pt x="19913" y="294181"/>
                </a:lnTo>
                <a:lnTo>
                  <a:pt x="41469" y="308739"/>
                </a:lnTo>
                <a:lnTo>
                  <a:pt x="67791" y="314086"/>
                </a:lnTo>
                <a:lnTo>
                  <a:pt x="1041587" y="314086"/>
                </a:lnTo>
                <a:lnTo>
                  <a:pt x="1067902" y="308739"/>
                </a:lnTo>
                <a:lnTo>
                  <a:pt x="1089456" y="294181"/>
                </a:lnTo>
                <a:lnTo>
                  <a:pt x="1104021" y="272631"/>
                </a:lnTo>
                <a:lnTo>
                  <a:pt x="1109371" y="246312"/>
                </a:lnTo>
                <a:lnTo>
                  <a:pt x="1109371" y="67781"/>
                </a:lnTo>
                <a:lnTo>
                  <a:pt x="1104021" y="41462"/>
                </a:lnTo>
                <a:lnTo>
                  <a:pt x="1089456" y="19910"/>
                </a:lnTo>
                <a:lnTo>
                  <a:pt x="1067902" y="5348"/>
                </a:lnTo>
                <a:lnTo>
                  <a:pt x="1041587" y="0"/>
                </a:lnTo>
                <a:close/>
              </a:path>
            </a:pathLst>
          </a:custGeom>
          <a:solidFill>
            <a:srgbClr val="057B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2897435" y="303043"/>
            <a:ext cx="918844" cy="20447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67640" marR="5080" indent="-155575">
              <a:lnSpc>
                <a:spcPts val="680"/>
              </a:lnSpc>
              <a:spcBef>
                <a:spcPts val="160"/>
              </a:spcBef>
            </a:pPr>
            <a:r>
              <a:rPr sz="600" spc="-3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600" spc="15" dirty="0">
                <a:solidFill>
                  <a:srgbClr val="FFFFFF"/>
                </a:solidFill>
                <a:latin typeface="Tahoma"/>
                <a:cs typeface="Tahoma"/>
              </a:rPr>
              <a:t>ransla</a:t>
            </a:r>
            <a:r>
              <a:rPr sz="60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600" spc="20" dirty="0">
                <a:solidFill>
                  <a:srgbClr val="FFFFFF"/>
                </a:solidFill>
                <a:latin typeface="Tahoma"/>
                <a:cs typeface="Tahoma"/>
              </a:rPr>
              <a:t>ed</a:t>
            </a:r>
            <a:r>
              <a:rPr sz="6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spc="10" dirty="0">
                <a:solidFill>
                  <a:srgbClr val="FFFFFF"/>
                </a:solidFill>
                <a:latin typeface="Tahoma"/>
                <a:cs typeface="Tahoma"/>
              </a:rPr>
              <a:t>nomenclature,  </a:t>
            </a:r>
            <a:r>
              <a:rPr sz="600" spc="20" dirty="0">
                <a:solidFill>
                  <a:srgbClr val="FFFFFF"/>
                </a:solidFill>
                <a:latin typeface="Tahoma"/>
                <a:cs typeface="Tahoma"/>
              </a:rPr>
              <a:t>selection</a:t>
            </a:r>
            <a:r>
              <a:rPr sz="6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spc="20" dirty="0">
                <a:solidFill>
                  <a:srgbClr val="FFFFFF"/>
                </a:solidFill>
                <a:latin typeface="Tahoma"/>
                <a:cs typeface="Tahoma"/>
              </a:rPr>
              <a:t>cri</a:t>
            </a:r>
            <a:r>
              <a:rPr sz="600" spc="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600" spc="10" dirty="0">
                <a:solidFill>
                  <a:srgbClr val="FFFFFF"/>
                </a:solidFill>
                <a:latin typeface="Tahoma"/>
                <a:cs typeface="Tahoma"/>
              </a:rPr>
              <a:t>eria</a:t>
            </a:r>
            <a:endParaRPr sz="600">
              <a:latin typeface="Tahoma"/>
              <a:cs typeface="Tahoma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3968042" y="249439"/>
            <a:ext cx="1109980" cy="314325"/>
          </a:xfrm>
          <a:custGeom>
            <a:avLst/>
            <a:gdLst/>
            <a:ahLst/>
            <a:cxnLst/>
            <a:rect l="l" t="t" r="r" b="b"/>
            <a:pathLst>
              <a:path w="1109979" h="314325">
                <a:moveTo>
                  <a:pt x="1041580" y="0"/>
                </a:moveTo>
                <a:lnTo>
                  <a:pt x="67787" y="0"/>
                </a:lnTo>
                <a:lnTo>
                  <a:pt x="41466" y="5348"/>
                </a:lnTo>
                <a:lnTo>
                  <a:pt x="19912" y="19910"/>
                </a:lnTo>
                <a:lnTo>
                  <a:pt x="5348" y="41462"/>
                </a:lnTo>
                <a:lnTo>
                  <a:pt x="0" y="67781"/>
                </a:lnTo>
                <a:lnTo>
                  <a:pt x="0" y="246312"/>
                </a:lnTo>
                <a:lnTo>
                  <a:pt x="5348" y="272631"/>
                </a:lnTo>
                <a:lnTo>
                  <a:pt x="19912" y="294181"/>
                </a:lnTo>
                <a:lnTo>
                  <a:pt x="41466" y="308739"/>
                </a:lnTo>
                <a:lnTo>
                  <a:pt x="67787" y="314086"/>
                </a:lnTo>
                <a:lnTo>
                  <a:pt x="1041580" y="314086"/>
                </a:lnTo>
                <a:lnTo>
                  <a:pt x="1067901" y="308739"/>
                </a:lnTo>
                <a:lnTo>
                  <a:pt x="1089456" y="294181"/>
                </a:lnTo>
                <a:lnTo>
                  <a:pt x="1104022" y="272631"/>
                </a:lnTo>
                <a:lnTo>
                  <a:pt x="1109371" y="246312"/>
                </a:lnTo>
                <a:lnTo>
                  <a:pt x="1109371" y="67781"/>
                </a:lnTo>
                <a:lnTo>
                  <a:pt x="1104022" y="41462"/>
                </a:lnTo>
                <a:lnTo>
                  <a:pt x="1089456" y="19910"/>
                </a:lnTo>
                <a:lnTo>
                  <a:pt x="1067901" y="5348"/>
                </a:lnTo>
                <a:lnTo>
                  <a:pt x="1041580" y="0"/>
                </a:lnTo>
                <a:close/>
              </a:path>
            </a:pathLst>
          </a:custGeom>
          <a:solidFill>
            <a:srgbClr val="057B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4077966" y="296422"/>
            <a:ext cx="885825" cy="20447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indent="52705">
              <a:lnSpc>
                <a:spcPts val="680"/>
              </a:lnSpc>
              <a:spcBef>
                <a:spcPts val="160"/>
              </a:spcBef>
            </a:pPr>
            <a:r>
              <a:rPr sz="600" spc="5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600" spc="20" dirty="0">
                <a:solidFill>
                  <a:srgbClr val="FFFFFF"/>
                </a:solidFill>
                <a:latin typeface="Tahoma"/>
                <a:cs typeface="Tahoma"/>
              </a:rPr>
              <a:t>onstitution</a:t>
            </a:r>
            <a:r>
              <a:rPr sz="6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spc="35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6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spc="10" dirty="0">
                <a:solidFill>
                  <a:srgbClr val="FFFFFF"/>
                </a:solidFill>
                <a:latin typeface="Tahoma"/>
                <a:cs typeface="Tahoma"/>
              </a:rPr>
              <a:t>EWER  </a:t>
            </a:r>
            <a:r>
              <a:rPr sz="600" dirty="0">
                <a:solidFill>
                  <a:srgbClr val="FFFFFF"/>
                </a:solidFill>
                <a:latin typeface="Tahoma"/>
                <a:cs typeface="Tahoma"/>
              </a:rPr>
              <a:t>F</a:t>
            </a:r>
            <a:r>
              <a:rPr sz="600" spc="15" dirty="0">
                <a:solidFill>
                  <a:srgbClr val="FFFFFF"/>
                </a:solidFill>
                <a:latin typeface="Tahoma"/>
                <a:cs typeface="Tahoma"/>
              </a:rPr>
              <a:t>orum/Selection</a:t>
            </a:r>
            <a:r>
              <a:rPr sz="6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spc="35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6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spc="20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600" spc="5" dirty="0">
                <a:solidFill>
                  <a:srgbClr val="FFFFFF"/>
                </a:solidFill>
                <a:latin typeface="Tahoma"/>
                <a:cs typeface="Tahoma"/>
              </a:rPr>
              <a:t>SPs</a:t>
            </a:r>
            <a:endParaRPr sz="600">
              <a:latin typeface="Tahoma"/>
              <a:cs typeface="Tahoma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1619545" y="249439"/>
            <a:ext cx="1109980" cy="314325"/>
          </a:xfrm>
          <a:custGeom>
            <a:avLst/>
            <a:gdLst/>
            <a:ahLst/>
            <a:cxnLst/>
            <a:rect l="l" t="t" r="r" b="b"/>
            <a:pathLst>
              <a:path w="1109980" h="314325">
                <a:moveTo>
                  <a:pt x="1041587" y="0"/>
                </a:moveTo>
                <a:lnTo>
                  <a:pt x="67792" y="0"/>
                </a:lnTo>
                <a:lnTo>
                  <a:pt x="41470" y="5348"/>
                </a:lnTo>
                <a:lnTo>
                  <a:pt x="19914" y="19910"/>
                </a:lnTo>
                <a:lnTo>
                  <a:pt x="5349" y="41462"/>
                </a:lnTo>
                <a:lnTo>
                  <a:pt x="0" y="67781"/>
                </a:lnTo>
                <a:lnTo>
                  <a:pt x="0" y="246312"/>
                </a:lnTo>
                <a:lnTo>
                  <a:pt x="5349" y="272631"/>
                </a:lnTo>
                <a:lnTo>
                  <a:pt x="19914" y="294181"/>
                </a:lnTo>
                <a:lnTo>
                  <a:pt x="41470" y="308739"/>
                </a:lnTo>
                <a:lnTo>
                  <a:pt x="67792" y="314086"/>
                </a:lnTo>
                <a:lnTo>
                  <a:pt x="1041587" y="314086"/>
                </a:lnTo>
                <a:lnTo>
                  <a:pt x="1067903" y="308739"/>
                </a:lnTo>
                <a:lnTo>
                  <a:pt x="1089457" y="294181"/>
                </a:lnTo>
                <a:lnTo>
                  <a:pt x="1104022" y="272631"/>
                </a:lnTo>
                <a:lnTo>
                  <a:pt x="1109372" y="246312"/>
                </a:lnTo>
                <a:lnTo>
                  <a:pt x="1109372" y="67781"/>
                </a:lnTo>
                <a:lnTo>
                  <a:pt x="1104022" y="41462"/>
                </a:lnTo>
                <a:lnTo>
                  <a:pt x="1089457" y="19910"/>
                </a:lnTo>
                <a:lnTo>
                  <a:pt x="1067903" y="5348"/>
                </a:lnTo>
                <a:lnTo>
                  <a:pt x="1041587" y="0"/>
                </a:lnTo>
                <a:close/>
              </a:path>
            </a:pathLst>
          </a:custGeom>
          <a:solidFill>
            <a:srgbClr val="057B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1678151" y="288813"/>
            <a:ext cx="956310" cy="217804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14300" marR="5080" indent="-102235">
              <a:lnSpc>
                <a:spcPts val="730"/>
              </a:lnSpc>
              <a:spcBef>
                <a:spcPts val="165"/>
              </a:spcBef>
            </a:pPr>
            <a:r>
              <a:rPr sz="650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650" spc="10" dirty="0">
                <a:solidFill>
                  <a:srgbClr val="FFFFFF"/>
                </a:solidFill>
                <a:latin typeface="Tahoma"/>
                <a:cs typeface="Tahoma"/>
              </a:rPr>
              <a:t>ommunity,</a:t>
            </a:r>
            <a:r>
              <a:rPr sz="65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50" spc="10" dirty="0">
                <a:solidFill>
                  <a:srgbClr val="FFFFFF"/>
                </a:solidFill>
                <a:latin typeface="Tahoma"/>
                <a:cs typeface="Tahoma"/>
              </a:rPr>
              <a:t>Institutional  </a:t>
            </a:r>
            <a:r>
              <a:rPr sz="650" spc="-5" dirty="0">
                <a:solidFill>
                  <a:srgbClr val="FFFFFF"/>
                </a:solidFill>
                <a:latin typeface="Tahoma"/>
                <a:cs typeface="Tahoma"/>
              </a:rPr>
              <a:t>&amp;</a:t>
            </a:r>
            <a:r>
              <a:rPr sz="65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50" spc="10" dirty="0">
                <a:solidFill>
                  <a:srgbClr val="FFFFFF"/>
                </a:solidFill>
                <a:latin typeface="Tahoma"/>
                <a:cs typeface="Tahoma"/>
              </a:rPr>
              <a:t>Security</a:t>
            </a:r>
            <a:r>
              <a:rPr sz="65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50" spc="20" dirty="0">
                <a:solidFill>
                  <a:srgbClr val="FFFFFF"/>
                </a:solidFill>
                <a:latin typeface="Tahoma"/>
                <a:cs typeface="Tahoma"/>
              </a:rPr>
              <a:t>Mapping</a:t>
            </a:r>
            <a:endParaRPr sz="650">
              <a:latin typeface="Tahoma"/>
              <a:cs typeface="Tahoma"/>
            </a:endParaRPr>
          </a:p>
        </p:txBody>
      </p:sp>
      <p:pic>
        <p:nvPicPr>
          <p:cNvPr id="50" name="object 5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946322" y="910036"/>
            <a:ext cx="1244185" cy="903996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950343" y="2821675"/>
            <a:ext cx="1244185" cy="904010"/>
          </a:xfrm>
          <a:prstGeom prst="rect">
            <a:avLst/>
          </a:prstGeom>
        </p:spPr>
      </p:pic>
      <p:sp>
        <p:nvSpPr>
          <p:cNvPr id="52" name="object 52"/>
          <p:cNvSpPr txBox="1"/>
          <p:nvPr/>
        </p:nvSpPr>
        <p:spPr>
          <a:xfrm>
            <a:off x="7149610" y="1578156"/>
            <a:ext cx="835660" cy="169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spc="15" dirty="0">
                <a:solidFill>
                  <a:srgbClr val="FEFEFE"/>
                </a:solidFill>
                <a:latin typeface="Tahoma"/>
                <a:cs typeface="Tahoma"/>
              </a:rPr>
              <a:t>PlanetScape</a:t>
            </a:r>
            <a:r>
              <a:rPr sz="950" spc="-8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950" spc="35" dirty="0">
                <a:solidFill>
                  <a:srgbClr val="FEFEFE"/>
                </a:solidFill>
                <a:latin typeface="Tahoma"/>
                <a:cs typeface="Tahoma"/>
              </a:rPr>
              <a:t>Ai</a:t>
            </a:r>
            <a:endParaRPr sz="950">
              <a:latin typeface="Tahoma"/>
              <a:cs typeface="Tahoma"/>
            </a:endParaRPr>
          </a:p>
        </p:txBody>
      </p:sp>
      <p:pic>
        <p:nvPicPr>
          <p:cNvPr id="53" name="object 5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946322" y="1856094"/>
            <a:ext cx="1244185" cy="904010"/>
          </a:xfrm>
          <a:prstGeom prst="rect">
            <a:avLst/>
          </a:prstGeom>
        </p:spPr>
      </p:pic>
      <p:sp>
        <p:nvSpPr>
          <p:cNvPr id="54" name="object 54"/>
          <p:cNvSpPr txBox="1"/>
          <p:nvPr/>
        </p:nvSpPr>
        <p:spPr>
          <a:xfrm>
            <a:off x="7047922" y="2465686"/>
            <a:ext cx="1031875" cy="27749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351790" marR="5080" indent="-339725">
              <a:lnSpc>
                <a:spcPts val="950"/>
              </a:lnSpc>
              <a:spcBef>
                <a:spcPts val="204"/>
              </a:spcBef>
            </a:pPr>
            <a:r>
              <a:rPr sz="850" spc="35" dirty="0">
                <a:solidFill>
                  <a:srgbClr val="FEFEFE"/>
                </a:solidFill>
                <a:latin typeface="Tahoma"/>
                <a:cs typeface="Tahoma"/>
              </a:rPr>
              <a:t>CLEENApp</a:t>
            </a:r>
            <a:r>
              <a:rPr sz="850" spc="-7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850" spc="5" dirty="0">
                <a:solidFill>
                  <a:srgbClr val="FEFEFE"/>
                </a:solidFill>
                <a:latin typeface="Tahoma"/>
                <a:cs typeface="Tahoma"/>
              </a:rPr>
              <a:t>Image</a:t>
            </a:r>
            <a:r>
              <a:rPr sz="850" spc="20" dirty="0">
                <a:solidFill>
                  <a:srgbClr val="FEFEFE"/>
                </a:solidFill>
                <a:latin typeface="Tahoma"/>
                <a:cs typeface="Tahoma"/>
              </a:rPr>
              <a:t>r</a:t>
            </a:r>
            <a:r>
              <a:rPr sz="850" spc="5" dirty="0">
                <a:solidFill>
                  <a:srgbClr val="FEFEFE"/>
                </a:solidFill>
                <a:latin typeface="Tahoma"/>
                <a:cs typeface="Tahoma"/>
              </a:rPr>
              <a:t>y/  </a:t>
            </a:r>
            <a:r>
              <a:rPr sz="850" spc="35" dirty="0">
                <a:solidFill>
                  <a:srgbClr val="FEFEFE"/>
                </a:solidFill>
                <a:latin typeface="Tahoma"/>
                <a:cs typeface="Tahoma"/>
              </a:rPr>
              <a:t>Videos</a:t>
            </a:r>
            <a:endParaRPr sz="850">
              <a:latin typeface="Tahoma"/>
              <a:cs typeface="Tahoma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7123061" y="3419900"/>
            <a:ext cx="883285" cy="27749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50495" marR="5080" indent="-138430">
              <a:lnSpc>
                <a:spcPts val="950"/>
              </a:lnSpc>
              <a:spcBef>
                <a:spcPts val="204"/>
              </a:spcBef>
            </a:pPr>
            <a:r>
              <a:rPr sz="850" spc="10" dirty="0">
                <a:solidFill>
                  <a:srgbClr val="FEFEFE"/>
                </a:solidFill>
                <a:latin typeface="Tahoma"/>
                <a:cs typeface="Tahoma"/>
              </a:rPr>
              <a:t>L</a:t>
            </a:r>
            <a:r>
              <a:rPr sz="850" spc="25" dirty="0">
                <a:solidFill>
                  <a:srgbClr val="FEFEFE"/>
                </a:solidFill>
                <a:latin typeface="Tahoma"/>
                <a:cs typeface="Tahoma"/>
              </a:rPr>
              <a:t>ocal</a:t>
            </a:r>
            <a:r>
              <a:rPr sz="850" spc="-7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850" spc="10" dirty="0">
                <a:solidFill>
                  <a:srgbClr val="FEFEFE"/>
                </a:solidFill>
                <a:latin typeface="Tahoma"/>
                <a:cs typeface="Tahoma"/>
              </a:rPr>
              <a:t>C</a:t>
            </a:r>
            <a:r>
              <a:rPr sz="850" spc="25" dirty="0">
                <a:solidFill>
                  <a:srgbClr val="FEFEFE"/>
                </a:solidFill>
                <a:latin typeface="Tahoma"/>
                <a:cs typeface="Tahoma"/>
              </a:rPr>
              <a:t>ommunity  </a:t>
            </a:r>
            <a:r>
              <a:rPr sz="850" spc="20" dirty="0">
                <a:solidFill>
                  <a:srgbClr val="FEFEFE"/>
                </a:solidFill>
                <a:latin typeface="Tahoma"/>
                <a:cs typeface="Tahoma"/>
              </a:rPr>
              <a:t>Intelligence</a:t>
            </a:r>
            <a:endParaRPr sz="850">
              <a:latin typeface="Tahoma"/>
              <a:cs typeface="Tahoma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5161128" y="249439"/>
            <a:ext cx="1109980" cy="314325"/>
          </a:xfrm>
          <a:custGeom>
            <a:avLst/>
            <a:gdLst/>
            <a:ahLst/>
            <a:cxnLst/>
            <a:rect l="l" t="t" r="r" b="b"/>
            <a:pathLst>
              <a:path w="1109979" h="314325">
                <a:moveTo>
                  <a:pt x="1041584" y="0"/>
                </a:moveTo>
                <a:lnTo>
                  <a:pt x="67788" y="0"/>
                </a:lnTo>
                <a:lnTo>
                  <a:pt x="41466" y="5348"/>
                </a:lnTo>
                <a:lnTo>
                  <a:pt x="19912" y="19910"/>
                </a:lnTo>
                <a:lnTo>
                  <a:pt x="5348" y="41462"/>
                </a:lnTo>
                <a:lnTo>
                  <a:pt x="0" y="67781"/>
                </a:lnTo>
                <a:lnTo>
                  <a:pt x="0" y="246312"/>
                </a:lnTo>
                <a:lnTo>
                  <a:pt x="5348" y="272631"/>
                </a:lnTo>
                <a:lnTo>
                  <a:pt x="19912" y="294181"/>
                </a:lnTo>
                <a:lnTo>
                  <a:pt x="41466" y="308739"/>
                </a:lnTo>
                <a:lnTo>
                  <a:pt x="67788" y="314086"/>
                </a:lnTo>
                <a:lnTo>
                  <a:pt x="1041584" y="314086"/>
                </a:lnTo>
                <a:lnTo>
                  <a:pt x="1067902" y="308739"/>
                </a:lnTo>
                <a:lnTo>
                  <a:pt x="1089457" y="294181"/>
                </a:lnTo>
                <a:lnTo>
                  <a:pt x="1104023" y="272631"/>
                </a:lnTo>
                <a:lnTo>
                  <a:pt x="1109372" y="246312"/>
                </a:lnTo>
                <a:lnTo>
                  <a:pt x="1109372" y="67781"/>
                </a:lnTo>
                <a:lnTo>
                  <a:pt x="1104023" y="41462"/>
                </a:lnTo>
                <a:lnTo>
                  <a:pt x="1089457" y="19910"/>
                </a:lnTo>
                <a:lnTo>
                  <a:pt x="1067902" y="5348"/>
                </a:lnTo>
                <a:lnTo>
                  <a:pt x="1041584" y="0"/>
                </a:lnTo>
                <a:close/>
              </a:path>
            </a:pathLst>
          </a:custGeom>
          <a:solidFill>
            <a:srgbClr val="057B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5259212" y="292144"/>
            <a:ext cx="896619" cy="20383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33020" marR="5080" indent="-20955">
              <a:lnSpc>
                <a:spcPts val="680"/>
              </a:lnSpc>
              <a:spcBef>
                <a:spcPts val="160"/>
              </a:spcBef>
            </a:pPr>
            <a:r>
              <a:rPr sz="600" spc="20" dirty="0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sz="600" spc="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600" spc="-10" dirty="0">
                <a:solidFill>
                  <a:srgbClr val="FFFFFF"/>
                </a:solidFill>
                <a:latin typeface="Tahoma"/>
                <a:cs typeface="Tahoma"/>
              </a:rPr>
              <a:t>v</a:t>
            </a:r>
            <a:r>
              <a:rPr sz="600" spc="15" dirty="0">
                <a:solidFill>
                  <a:srgbClr val="FFFFFF"/>
                </a:solidFill>
                <a:latin typeface="Tahoma"/>
                <a:cs typeface="Tahoma"/>
              </a:rPr>
              <a:t>ernment</a:t>
            </a:r>
            <a:r>
              <a:rPr sz="600" spc="25" dirty="0">
                <a:solidFill>
                  <a:srgbClr val="FFFFFF"/>
                </a:solidFill>
                <a:latin typeface="Tahoma"/>
                <a:cs typeface="Tahoma"/>
              </a:rPr>
              <a:t>/</a:t>
            </a:r>
            <a:r>
              <a:rPr sz="600" spc="-3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600" spc="15" dirty="0">
                <a:solidFill>
                  <a:srgbClr val="FFFFFF"/>
                </a:solidFill>
                <a:latin typeface="Tahoma"/>
                <a:cs typeface="Tahoma"/>
              </a:rPr>
              <a:t>raditional/  Religious</a:t>
            </a:r>
            <a:r>
              <a:rPr sz="600" spc="5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600" spc="15" dirty="0">
                <a:solidFill>
                  <a:srgbClr val="FFFFFF"/>
                </a:solidFill>
                <a:latin typeface="Tahoma"/>
                <a:cs typeface="Tahoma"/>
              </a:rPr>
              <a:t>eader</a:t>
            </a:r>
            <a:r>
              <a:rPr sz="6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spc="5" dirty="0">
                <a:solidFill>
                  <a:srgbClr val="FFFFFF"/>
                </a:solidFill>
                <a:latin typeface="Tahoma"/>
                <a:cs typeface="Tahoma"/>
              </a:rPr>
              <a:t>Buy-ins</a:t>
            </a:r>
            <a:endParaRPr sz="600">
              <a:latin typeface="Tahoma"/>
              <a:cs typeface="Tahoma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7515932" y="249439"/>
            <a:ext cx="1109980" cy="314325"/>
          </a:xfrm>
          <a:custGeom>
            <a:avLst/>
            <a:gdLst/>
            <a:ahLst/>
            <a:cxnLst/>
            <a:rect l="l" t="t" r="r" b="b"/>
            <a:pathLst>
              <a:path w="1109979" h="314325">
                <a:moveTo>
                  <a:pt x="1041584" y="0"/>
                </a:moveTo>
                <a:lnTo>
                  <a:pt x="67791" y="0"/>
                </a:lnTo>
                <a:lnTo>
                  <a:pt x="41469" y="5348"/>
                </a:lnTo>
                <a:lnTo>
                  <a:pt x="19913" y="19910"/>
                </a:lnTo>
                <a:lnTo>
                  <a:pt x="5349" y="41462"/>
                </a:lnTo>
                <a:lnTo>
                  <a:pt x="0" y="67781"/>
                </a:lnTo>
                <a:lnTo>
                  <a:pt x="0" y="246312"/>
                </a:lnTo>
                <a:lnTo>
                  <a:pt x="5349" y="272631"/>
                </a:lnTo>
                <a:lnTo>
                  <a:pt x="19913" y="294181"/>
                </a:lnTo>
                <a:lnTo>
                  <a:pt x="41469" y="308739"/>
                </a:lnTo>
                <a:lnTo>
                  <a:pt x="67791" y="314086"/>
                </a:lnTo>
                <a:lnTo>
                  <a:pt x="1041584" y="314086"/>
                </a:lnTo>
                <a:lnTo>
                  <a:pt x="1067901" y="308739"/>
                </a:lnTo>
                <a:lnTo>
                  <a:pt x="1089456" y="294181"/>
                </a:lnTo>
                <a:lnTo>
                  <a:pt x="1104022" y="272631"/>
                </a:lnTo>
                <a:lnTo>
                  <a:pt x="1109372" y="246312"/>
                </a:lnTo>
                <a:lnTo>
                  <a:pt x="1109372" y="67781"/>
                </a:lnTo>
                <a:lnTo>
                  <a:pt x="1104022" y="41462"/>
                </a:lnTo>
                <a:lnTo>
                  <a:pt x="1089456" y="19910"/>
                </a:lnTo>
                <a:lnTo>
                  <a:pt x="1067901" y="5348"/>
                </a:lnTo>
                <a:lnTo>
                  <a:pt x="1041584" y="0"/>
                </a:lnTo>
                <a:close/>
              </a:path>
            </a:pathLst>
          </a:custGeom>
          <a:solidFill>
            <a:srgbClr val="057B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7565386" y="293316"/>
            <a:ext cx="977265" cy="21653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69215" marR="5080" indent="-57150">
              <a:lnSpc>
                <a:spcPct val="106100"/>
              </a:lnSpc>
              <a:spcBef>
                <a:spcPts val="70"/>
              </a:spcBef>
            </a:pPr>
            <a:r>
              <a:rPr sz="600" spc="20" dirty="0">
                <a:solidFill>
                  <a:srgbClr val="FFFFFF"/>
                </a:solidFill>
                <a:latin typeface="Tahoma"/>
                <a:cs typeface="Tahoma"/>
              </a:rPr>
              <a:t>Periodic</a:t>
            </a:r>
            <a:r>
              <a:rPr sz="6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spc="15" dirty="0">
                <a:solidFill>
                  <a:srgbClr val="FFFFFF"/>
                </a:solidFill>
                <a:latin typeface="Tahoma"/>
                <a:cs typeface="Tahoma"/>
              </a:rPr>
              <a:t>meetings/Security  </a:t>
            </a:r>
            <a:r>
              <a:rPr sz="600" spc="20" dirty="0">
                <a:solidFill>
                  <a:srgbClr val="FFFFFF"/>
                </a:solidFill>
                <a:latin typeface="Tahoma"/>
                <a:cs typeface="Tahoma"/>
              </a:rPr>
              <a:t>Review</a:t>
            </a:r>
            <a:r>
              <a:rPr sz="6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spc="20" dirty="0">
                <a:solidFill>
                  <a:srgbClr val="FFFFFF"/>
                </a:solidFill>
                <a:latin typeface="Tahoma"/>
                <a:cs typeface="Tahoma"/>
              </a:rPr>
              <a:t>b</a:t>
            </a:r>
            <a:r>
              <a:rPr sz="600" spc="5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6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spc="15" dirty="0">
                <a:solidFill>
                  <a:srgbClr val="FFFFFF"/>
                </a:solidFill>
                <a:latin typeface="Tahoma"/>
                <a:cs typeface="Tahoma"/>
              </a:rPr>
              <a:t>EWER</a:t>
            </a:r>
            <a:r>
              <a:rPr sz="6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spc="5" dirty="0">
                <a:solidFill>
                  <a:srgbClr val="FFFFFF"/>
                </a:solidFill>
                <a:latin typeface="Tahoma"/>
                <a:cs typeface="Tahoma"/>
              </a:rPr>
              <a:t>F</a:t>
            </a:r>
            <a:r>
              <a:rPr sz="600" spc="25" dirty="0">
                <a:solidFill>
                  <a:srgbClr val="FFFFFF"/>
                </a:solidFill>
                <a:latin typeface="Tahoma"/>
                <a:cs typeface="Tahoma"/>
              </a:rPr>
              <a:t>orum</a:t>
            </a:r>
            <a:endParaRPr sz="600">
              <a:latin typeface="Tahoma"/>
              <a:cs typeface="Tahoma"/>
            </a:endParaRPr>
          </a:p>
        </p:txBody>
      </p:sp>
      <p:pic>
        <p:nvPicPr>
          <p:cNvPr id="60" name="object 60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881907" y="3906161"/>
            <a:ext cx="8269058" cy="2587208"/>
          </a:xfrm>
          <a:prstGeom prst="rect">
            <a:avLst/>
          </a:prstGeom>
        </p:spPr>
      </p:pic>
      <p:sp>
        <p:nvSpPr>
          <p:cNvPr id="61" name="object 61"/>
          <p:cNvSpPr txBox="1"/>
          <p:nvPr/>
        </p:nvSpPr>
        <p:spPr>
          <a:xfrm>
            <a:off x="4262671" y="5557227"/>
            <a:ext cx="2514600" cy="158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b="1" spc="-20" dirty="0">
                <a:solidFill>
                  <a:srgbClr val="FFFFFF"/>
                </a:solidFill>
                <a:latin typeface="Tahoma"/>
                <a:cs typeface="Tahoma"/>
              </a:rPr>
              <a:t>De-escalation/</a:t>
            </a:r>
            <a:r>
              <a:rPr sz="85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50" b="1" spc="-10" dirty="0">
                <a:solidFill>
                  <a:srgbClr val="FFFFFF"/>
                </a:solidFill>
                <a:latin typeface="Tahoma"/>
                <a:cs typeface="Tahoma"/>
              </a:rPr>
              <a:t>Prevention</a:t>
            </a:r>
            <a:r>
              <a:rPr sz="85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50" b="1" spc="2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85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50" b="1" spc="-10" dirty="0">
                <a:solidFill>
                  <a:srgbClr val="FFFFFF"/>
                </a:solidFill>
                <a:latin typeface="Tahoma"/>
                <a:cs typeface="Tahoma"/>
              </a:rPr>
              <a:t>cycles</a:t>
            </a:r>
            <a:r>
              <a:rPr sz="85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50" b="1" spc="2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85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50" b="1" spc="-10" dirty="0">
                <a:solidFill>
                  <a:srgbClr val="FFFFFF"/>
                </a:solidFill>
                <a:latin typeface="Tahoma"/>
                <a:cs typeface="Tahoma"/>
              </a:rPr>
              <a:t>violence</a:t>
            </a:r>
            <a:endParaRPr sz="850">
              <a:latin typeface="Tahoma"/>
              <a:cs typeface="Tahoma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8678195" y="253490"/>
            <a:ext cx="1878330" cy="304165"/>
            <a:chOff x="8678195" y="253490"/>
            <a:chExt cx="1878330" cy="304165"/>
          </a:xfrm>
        </p:grpSpPr>
        <p:sp>
          <p:nvSpPr>
            <p:cNvPr id="63" name="object 63"/>
            <p:cNvSpPr/>
            <p:nvPr/>
          </p:nvSpPr>
          <p:spPr>
            <a:xfrm>
              <a:off x="8681370" y="256665"/>
              <a:ext cx="1871980" cy="297815"/>
            </a:xfrm>
            <a:custGeom>
              <a:avLst/>
              <a:gdLst/>
              <a:ahLst/>
              <a:cxnLst/>
              <a:rect l="l" t="t" r="r" b="b"/>
              <a:pathLst>
                <a:path w="1871979" h="297815">
                  <a:moveTo>
                    <a:pt x="1823299" y="0"/>
                  </a:moveTo>
                  <a:lnTo>
                    <a:pt x="48327" y="0"/>
                  </a:lnTo>
                  <a:lnTo>
                    <a:pt x="29561" y="3812"/>
                  </a:lnTo>
                  <a:lnTo>
                    <a:pt x="14195" y="14194"/>
                  </a:lnTo>
                  <a:lnTo>
                    <a:pt x="3812" y="29559"/>
                  </a:lnTo>
                  <a:lnTo>
                    <a:pt x="0" y="48322"/>
                  </a:lnTo>
                  <a:lnTo>
                    <a:pt x="0" y="249015"/>
                  </a:lnTo>
                  <a:lnTo>
                    <a:pt x="3812" y="267780"/>
                  </a:lnTo>
                  <a:lnTo>
                    <a:pt x="14195" y="283144"/>
                  </a:lnTo>
                  <a:lnTo>
                    <a:pt x="29561" y="293525"/>
                  </a:lnTo>
                  <a:lnTo>
                    <a:pt x="48327" y="297337"/>
                  </a:lnTo>
                  <a:lnTo>
                    <a:pt x="1823299" y="297337"/>
                  </a:lnTo>
                  <a:lnTo>
                    <a:pt x="1842065" y="293525"/>
                  </a:lnTo>
                  <a:lnTo>
                    <a:pt x="1857431" y="283144"/>
                  </a:lnTo>
                  <a:lnTo>
                    <a:pt x="1867812" y="267780"/>
                  </a:lnTo>
                  <a:lnTo>
                    <a:pt x="1871625" y="249015"/>
                  </a:lnTo>
                  <a:lnTo>
                    <a:pt x="1871625" y="48322"/>
                  </a:lnTo>
                  <a:lnTo>
                    <a:pt x="1867812" y="29559"/>
                  </a:lnTo>
                  <a:lnTo>
                    <a:pt x="1857431" y="14194"/>
                  </a:lnTo>
                  <a:lnTo>
                    <a:pt x="1842065" y="3812"/>
                  </a:lnTo>
                  <a:lnTo>
                    <a:pt x="1823299" y="0"/>
                  </a:lnTo>
                  <a:close/>
                </a:path>
              </a:pathLst>
            </a:custGeom>
            <a:solidFill>
              <a:srgbClr val="057B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8681370" y="256665"/>
              <a:ext cx="1871980" cy="297815"/>
            </a:xfrm>
            <a:custGeom>
              <a:avLst/>
              <a:gdLst/>
              <a:ahLst/>
              <a:cxnLst/>
              <a:rect l="l" t="t" r="r" b="b"/>
              <a:pathLst>
                <a:path w="1871979" h="297815">
                  <a:moveTo>
                    <a:pt x="48327" y="0"/>
                  </a:moveTo>
                  <a:lnTo>
                    <a:pt x="1823299" y="0"/>
                  </a:lnTo>
                  <a:lnTo>
                    <a:pt x="1842065" y="3812"/>
                  </a:lnTo>
                  <a:lnTo>
                    <a:pt x="1857431" y="14194"/>
                  </a:lnTo>
                  <a:lnTo>
                    <a:pt x="1867812" y="29559"/>
                  </a:lnTo>
                  <a:lnTo>
                    <a:pt x="1871625" y="48322"/>
                  </a:lnTo>
                  <a:lnTo>
                    <a:pt x="1871625" y="249015"/>
                  </a:lnTo>
                  <a:lnTo>
                    <a:pt x="1867812" y="267780"/>
                  </a:lnTo>
                  <a:lnTo>
                    <a:pt x="1857431" y="283144"/>
                  </a:lnTo>
                  <a:lnTo>
                    <a:pt x="1842065" y="293525"/>
                  </a:lnTo>
                  <a:lnTo>
                    <a:pt x="1823299" y="297337"/>
                  </a:lnTo>
                  <a:lnTo>
                    <a:pt x="48327" y="297337"/>
                  </a:lnTo>
                  <a:lnTo>
                    <a:pt x="29561" y="293525"/>
                  </a:lnTo>
                  <a:lnTo>
                    <a:pt x="14195" y="283144"/>
                  </a:lnTo>
                  <a:lnTo>
                    <a:pt x="3812" y="267780"/>
                  </a:lnTo>
                  <a:lnTo>
                    <a:pt x="0" y="249015"/>
                  </a:lnTo>
                  <a:lnTo>
                    <a:pt x="0" y="48322"/>
                  </a:lnTo>
                  <a:lnTo>
                    <a:pt x="3812" y="29559"/>
                  </a:lnTo>
                  <a:lnTo>
                    <a:pt x="14195" y="14194"/>
                  </a:lnTo>
                  <a:lnTo>
                    <a:pt x="29561" y="3812"/>
                  </a:lnTo>
                  <a:lnTo>
                    <a:pt x="48327" y="0"/>
                  </a:lnTo>
                  <a:close/>
                </a:path>
              </a:pathLst>
            </a:custGeom>
            <a:ln w="6350">
              <a:solidFill>
                <a:srgbClr val="057B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8691643" y="280618"/>
            <a:ext cx="1851660" cy="20701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51435" marR="69215" indent="47625">
              <a:lnSpc>
                <a:spcPts val="690"/>
              </a:lnSpc>
              <a:spcBef>
                <a:spcPts val="160"/>
              </a:spcBef>
            </a:pPr>
            <a:r>
              <a:rPr sz="600" spc="15" dirty="0">
                <a:solidFill>
                  <a:srgbClr val="FFFFFF"/>
                </a:solidFill>
                <a:latin typeface="Tahoma"/>
                <a:cs typeface="Tahoma"/>
              </a:rPr>
              <a:t>EWER </a:t>
            </a:r>
            <a:r>
              <a:rPr sz="600" spc="20" dirty="0">
                <a:solidFill>
                  <a:srgbClr val="FFFFFF"/>
                </a:solidFill>
                <a:latin typeface="Tahoma"/>
                <a:cs typeface="Tahoma"/>
              </a:rPr>
              <a:t>Forum members trained </a:t>
            </a:r>
            <a:r>
              <a:rPr sz="600" spc="25" dirty="0">
                <a:solidFill>
                  <a:srgbClr val="FFFFFF"/>
                </a:solidFill>
                <a:latin typeface="Tahoma"/>
                <a:cs typeface="Tahoma"/>
              </a:rPr>
              <a:t>on </a:t>
            </a:r>
            <a:r>
              <a:rPr sz="600" spc="15" dirty="0">
                <a:solidFill>
                  <a:srgbClr val="FFFFFF"/>
                </a:solidFill>
                <a:latin typeface="Tahoma"/>
                <a:cs typeface="Tahoma"/>
              </a:rPr>
              <a:t>technology, </a:t>
            </a:r>
            <a:r>
              <a:rPr sz="600" spc="-1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spc="15" dirty="0">
                <a:solidFill>
                  <a:srgbClr val="FFFFFF"/>
                </a:solidFill>
                <a:latin typeface="Tahoma"/>
                <a:cs typeface="Tahoma"/>
              </a:rPr>
              <a:t>Standard</a:t>
            </a:r>
            <a:r>
              <a:rPr sz="6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spc="25" dirty="0">
                <a:solidFill>
                  <a:srgbClr val="FFFFFF"/>
                </a:solidFill>
                <a:latin typeface="Tahoma"/>
                <a:cs typeface="Tahoma"/>
              </a:rPr>
              <a:t>Operating</a:t>
            </a:r>
            <a:r>
              <a:rPr sz="6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spc="20" dirty="0">
                <a:solidFill>
                  <a:srgbClr val="FFFFFF"/>
                </a:solidFill>
                <a:latin typeface="Tahoma"/>
                <a:cs typeface="Tahoma"/>
              </a:rPr>
              <a:t>Procedures</a:t>
            </a:r>
            <a:r>
              <a:rPr sz="6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spc="10" dirty="0">
                <a:solidFill>
                  <a:srgbClr val="FFFFFF"/>
                </a:solidFill>
                <a:latin typeface="Tahoma"/>
                <a:cs typeface="Tahoma"/>
              </a:rPr>
              <a:t>&amp;Risk</a:t>
            </a:r>
            <a:r>
              <a:rPr sz="6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" spc="30" dirty="0">
                <a:solidFill>
                  <a:srgbClr val="FFFFFF"/>
                </a:solidFill>
                <a:latin typeface="Tahoma"/>
                <a:cs typeface="Tahoma"/>
              </a:rPr>
              <a:t>Mitigation</a:t>
            </a:r>
            <a:endParaRPr sz="600">
              <a:latin typeface="Tahoma"/>
              <a:cs typeface="Tahoma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5491721" y="3972872"/>
            <a:ext cx="2132965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25" dirty="0">
                <a:solidFill>
                  <a:srgbClr val="282829"/>
                </a:solidFill>
                <a:latin typeface="Tahoma"/>
                <a:cs typeface="Tahoma"/>
              </a:rPr>
              <a:t>Send</a:t>
            </a:r>
            <a:r>
              <a:rPr sz="800" spc="-60" dirty="0">
                <a:solidFill>
                  <a:srgbClr val="282829"/>
                </a:solidFill>
                <a:latin typeface="Tahoma"/>
                <a:cs typeface="Tahoma"/>
              </a:rPr>
              <a:t> </a:t>
            </a:r>
            <a:r>
              <a:rPr sz="800" spc="35" dirty="0">
                <a:solidFill>
                  <a:srgbClr val="282829"/>
                </a:solidFill>
                <a:latin typeface="Tahoma"/>
                <a:cs typeface="Tahoma"/>
              </a:rPr>
              <a:t>alert</a:t>
            </a:r>
            <a:r>
              <a:rPr sz="800" spc="-60" dirty="0">
                <a:solidFill>
                  <a:srgbClr val="282829"/>
                </a:solidFill>
                <a:latin typeface="Tahoma"/>
                <a:cs typeface="Tahoma"/>
              </a:rPr>
              <a:t> </a:t>
            </a:r>
            <a:r>
              <a:rPr sz="800" spc="15" dirty="0">
                <a:solidFill>
                  <a:srgbClr val="282829"/>
                </a:solidFill>
                <a:latin typeface="Tahoma"/>
                <a:cs typeface="Tahoma"/>
              </a:rPr>
              <a:t>via</a:t>
            </a:r>
            <a:r>
              <a:rPr sz="800" spc="-60" dirty="0">
                <a:solidFill>
                  <a:srgbClr val="282829"/>
                </a:solidFill>
                <a:latin typeface="Tahoma"/>
                <a:cs typeface="Tahoma"/>
              </a:rPr>
              <a:t> </a:t>
            </a:r>
            <a:r>
              <a:rPr sz="800" spc="35" dirty="0">
                <a:solidFill>
                  <a:srgbClr val="282829"/>
                </a:solidFill>
                <a:latin typeface="Tahoma"/>
                <a:cs typeface="Tahoma"/>
              </a:rPr>
              <a:t>CLEEN</a:t>
            </a:r>
            <a:r>
              <a:rPr sz="800" spc="-60" dirty="0">
                <a:solidFill>
                  <a:srgbClr val="282829"/>
                </a:solidFill>
                <a:latin typeface="Tahoma"/>
                <a:cs typeface="Tahoma"/>
              </a:rPr>
              <a:t> </a:t>
            </a:r>
            <a:r>
              <a:rPr sz="800" spc="50" dirty="0">
                <a:solidFill>
                  <a:srgbClr val="282829"/>
                </a:solidFill>
                <a:latin typeface="Tahoma"/>
                <a:cs typeface="Tahoma"/>
              </a:rPr>
              <a:t>Ap</a:t>
            </a:r>
            <a:r>
              <a:rPr sz="800" spc="30" dirty="0">
                <a:solidFill>
                  <a:srgbClr val="282829"/>
                </a:solidFill>
                <a:latin typeface="Tahoma"/>
                <a:cs typeface="Tahoma"/>
              </a:rPr>
              <a:t>p</a:t>
            </a:r>
            <a:r>
              <a:rPr sz="800" spc="25" dirty="0">
                <a:solidFill>
                  <a:srgbClr val="282829"/>
                </a:solidFill>
                <a:latin typeface="Tahoma"/>
                <a:cs typeface="Tahoma"/>
              </a:rPr>
              <a:t>/</a:t>
            </a:r>
            <a:r>
              <a:rPr sz="800" spc="40" dirty="0">
                <a:solidFill>
                  <a:srgbClr val="282829"/>
                </a:solidFill>
                <a:latin typeface="Tahoma"/>
                <a:cs typeface="Tahoma"/>
              </a:rPr>
              <a:t>WhatsApp</a:t>
            </a:r>
            <a:r>
              <a:rPr sz="800" spc="-60" dirty="0">
                <a:solidFill>
                  <a:srgbClr val="282829"/>
                </a:solidFill>
                <a:latin typeface="Tahoma"/>
                <a:cs typeface="Tahoma"/>
              </a:rPr>
              <a:t> </a:t>
            </a:r>
            <a:r>
              <a:rPr sz="800" spc="30" dirty="0">
                <a:solidFill>
                  <a:srgbClr val="282829"/>
                </a:solidFill>
                <a:latin typeface="Tahoma"/>
                <a:cs typeface="Tahoma"/>
              </a:rPr>
              <a:t>Groups</a:t>
            </a:r>
            <a:endParaRPr sz="800">
              <a:latin typeface="Tahoma"/>
              <a:cs typeface="Tahoma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2934717" y="3991382"/>
            <a:ext cx="2129155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40" dirty="0">
                <a:solidFill>
                  <a:srgbClr val="282829"/>
                </a:solidFill>
                <a:latin typeface="Tahoma"/>
                <a:cs typeface="Tahoma"/>
              </a:rPr>
              <a:t>Refer</a:t>
            </a:r>
            <a:r>
              <a:rPr sz="800" spc="-60" dirty="0">
                <a:solidFill>
                  <a:srgbClr val="282829"/>
                </a:solidFill>
                <a:latin typeface="Tahoma"/>
                <a:cs typeface="Tahoma"/>
              </a:rPr>
              <a:t> </a:t>
            </a:r>
            <a:r>
              <a:rPr sz="800" spc="50" dirty="0">
                <a:solidFill>
                  <a:srgbClr val="282829"/>
                </a:solidFill>
                <a:latin typeface="Tahoma"/>
                <a:cs typeface="Tahoma"/>
              </a:rPr>
              <a:t>to</a:t>
            </a:r>
            <a:r>
              <a:rPr sz="800" spc="-60" dirty="0">
                <a:solidFill>
                  <a:srgbClr val="282829"/>
                </a:solidFill>
                <a:latin typeface="Tahoma"/>
                <a:cs typeface="Tahoma"/>
              </a:rPr>
              <a:t> </a:t>
            </a:r>
            <a:r>
              <a:rPr sz="800" spc="30" dirty="0">
                <a:solidFill>
                  <a:srgbClr val="282829"/>
                </a:solidFill>
                <a:latin typeface="Tahoma"/>
                <a:cs typeface="Tahoma"/>
              </a:rPr>
              <a:t>Religious</a:t>
            </a:r>
            <a:r>
              <a:rPr sz="800" spc="45" dirty="0">
                <a:solidFill>
                  <a:srgbClr val="282829"/>
                </a:solidFill>
                <a:latin typeface="Tahoma"/>
                <a:cs typeface="Tahoma"/>
              </a:rPr>
              <a:t>/</a:t>
            </a:r>
            <a:r>
              <a:rPr sz="800" spc="-35" dirty="0">
                <a:solidFill>
                  <a:srgbClr val="282829"/>
                </a:solidFill>
                <a:latin typeface="Tahoma"/>
                <a:cs typeface="Tahoma"/>
              </a:rPr>
              <a:t>T</a:t>
            </a:r>
            <a:r>
              <a:rPr sz="800" spc="30" dirty="0">
                <a:solidFill>
                  <a:srgbClr val="282829"/>
                </a:solidFill>
                <a:latin typeface="Tahoma"/>
                <a:cs typeface="Tahoma"/>
              </a:rPr>
              <a:t>raditional</a:t>
            </a:r>
            <a:r>
              <a:rPr sz="800" spc="-60" dirty="0">
                <a:solidFill>
                  <a:srgbClr val="282829"/>
                </a:solidFill>
                <a:latin typeface="Tahoma"/>
                <a:cs typeface="Tahoma"/>
              </a:rPr>
              <a:t> </a:t>
            </a:r>
            <a:r>
              <a:rPr sz="800" spc="30" dirty="0">
                <a:solidFill>
                  <a:srgbClr val="282829"/>
                </a:solidFill>
                <a:latin typeface="Tahoma"/>
                <a:cs typeface="Tahoma"/>
              </a:rPr>
              <a:t>Organizations</a:t>
            </a:r>
            <a:endParaRPr sz="800">
              <a:latin typeface="Tahoma"/>
              <a:cs typeface="Tahoma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2587345" y="4229875"/>
            <a:ext cx="3432810" cy="39878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75260">
              <a:lnSpc>
                <a:spcPct val="100000"/>
              </a:lnSpc>
              <a:spcBef>
                <a:spcPts val="125"/>
              </a:spcBef>
              <a:tabLst>
                <a:tab pos="1934210" algn="l"/>
              </a:tabLst>
            </a:pPr>
            <a:r>
              <a:rPr sz="1200" spc="75" baseline="3472" dirty="0">
                <a:solidFill>
                  <a:srgbClr val="282829"/>
                </a:solidFill>
                <a:latin typeface="Tahoma"/>
                <a:cs typeface="Tahoma"/>
              </a:rPr>
              <a:t>Alert</a:t>
            </a:r>
            <a:r>
              <a:rPr sz="1200" spc="-89" baseline="3472" dirty="0">
                <a:solidFill>
                  <a:srgbClr val="282829"/>
                </a:solidFill>
                <a:latin typeface="Tahoma"/>
                <a:cs typeface="Tahoma"/>
              </a:rPr>
              <a:t> </a:t>
            </a:r>
            <a:r>
              <a:rPr sz="1200" spc="37" baseline="3472" dirty="0">
                <a:solidFill>
                  <a:srgbClr val="282829"/>
                </a:solidFill>
                <a:latin typeface="Tahoma"/>
                <a:cs typeface="Tahoma"/>
              </a:rPr>
              <a:t>security</a:t>
            </a:r>
            <a:r>
              <a:rPr sz="1200" spc="-89" baseline="3472" dirty="0">
                <a:solidFill>
                  <a:srgbClr val="282829"/>
                </a:solidFill>
                <a:latin typeface="Tahoma"/>
                <a:cs typeface="Tahoma"/>
              </a:rPr>
              <a:t> </a:t>
            </a:r>
            <a:r>
              <a:rPr sz="1200" spc="37" baseline="3472" dirty="0">
                <a:solidFill>
                  <a:srgbClr val="282829"/>
                </a:solidFill>
                <a:latin typeface="Tahoma"/>
                <a:cs typeface="Tahoma"/>
              </a:rPr>
              <a:t>agencies</a:t>
            </a:r>
            <a:r>
              <a:rPr sz="1200" baseline="3472" dirty="0">
                <a:solidFill>
                  <a:srgbClr val="282829"/>
                </a:solidFill>
                <a:latin typeface="Tahoma"/>
                <a:cs typeface="Tahoma"/>
              </a:rPr>
              <a:t>	</a:t>
            </a:r>
            <a:r>
              <a:rPr sz="800" spc="15" dirty="0">
                <a:solidFill>
                  <a:srgbClr val="282829"/>
                </a:solidFill>
                <a:latin typeface="Tahoma"/>
                <a:cs typeface="Tahoma"/>
              </a:rPr>
              <a:t>C</a:t>
            </a:r>
            <a:r>
              <a:rPr sz="800" spc="35" dirty="0">
                <a:solidFill>
                  <a:srgbClr val="282829"/>
                </a:solidFill>
                <a:latin typeface="Tahoma"/>
                <a:cs typeface="Tahoma"/>
              </a:rPr>
              <a:t>onsult</a:t>
            </a:r>
            <a:r>
              <a:rPr sz="800" spc="-60" dirty="0">
                <a:solidFill>
                  <a:srgbClr val="282829"/>
                </a:solidFill>
                <a:latin typeface="Tahoma"/>
                <a:cs typeface="Tahoma"/>
              </a:rPr>
              <a:t> </a:t>
            </a:r>
            <a:r>
              <a:rPr sz="800" spc="15" dirty="0">
                <a:solidFill>
                  <a:srgbClr val="282829"/>
                </a:solidFill>
                <a:latin typeface="Tahoma"/>
                <a:cs typeface="Tahoma"/>
              </a:rPr>
              <a:t>C</a:t>
            </a:r>
            <a:r>
              <a:rPr sz="800" spc="35" dirty="0">
                <a:solidFill>
                  <a:srgbClr val="282829"/>
                </a:solidFill>
                <a:latin typeface="Tahoma"/>
                <a:cs typeface="Tahoma"/>
              </a:rPr>
              <a:t>ommunity</a:t>
            </a:r>
            <a:r>
              <a:rPr sz="800" spc="-60" dirty="0">
                <a:solidFill>
                  <a:srgbClr val="282829"/>
                </a:solidFill>
                <a:latin typeface="Tahoma"/>
                <a:cs typeface="Tahoma"/>
              </a:rPr>
              <a:t> </a:t>
            </a:r>
            <a:r>
              <a:rPr sz="800" spc="20" dirty="0">
                <a:solidFill>
                  <a:srgbClr val="282829"/>
                </a:solidFill>
                <a:latin typeface="Tahoma"/>
                <a:cs typeface="Tahoma"/>
              </a:rPr>
              <a:t>L</a:t>
            </a:r>
            <a:r>
              <a:rPr sz="800" spc="30" dirty="0">
                <a:solidFill>
                  <a:srgbClr val="282829"/>
                </a:solidFill>
                <a:latin typeface="Tahoma"/>
                <a:cs typeface="Tahoma"/>
              </a:rPr>
              <a:t>eadership</a:t>
            </a:r>
            <a:endParaRPr sz="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tabLst>
                <a:tab pos="2539365" algn="l"/>
              </a:tabLst>
            </a:pPr>
            <a:r>
              <a:rPr sz="1200" spc="60" baseline="3472" dirty="0">
                <a:solidFill>
                  <a:srgbClr val="373435"/>
                </a:solidFill>
                <a:latin typeface="Tahoma"/>
                <a:cs typeface="Tahoma"/>
              </a:rPr>
              <a:t>Alert</a:t>
            </a:r>
            <a:r>
              <a:rPr sz="1200" spc="-97" baseline="3472" dirty="0">
                <a:solidFill>
                  <a:srgbClr val="373435"/>
                </a:solidFill>
                <a:latin typeface="Tahoma"/>
                <a:cs typeface="Tahoma"/>
              </a:rPr>
              <a:t> </a:t>
            </a:r>
            <a:r>
              <a:rPr sz="1200" spc="44" baseline="3472" dirty="0">
                <a:solidFill>
                  <a:srgbClr val="373435"/>
                </a:solidFill>
                <a:latin typeface="Tahoma"/>
                <a:cs typeface="Tahoma"/>
              </a:rPr>
              <a:t>those</a:t>
            </a:r>
            <a:r>
              <a:rPr sz="1200" spc="-97" baseline="3472" dirty="0">
                <a:solidFill>
                  <a:srgbClr val="373435"/>
                </a:solidFill>
                <a:latin typeface="Tahoma"/>
                <a:cs typeface="Tahoma"/>
              </a:rPr>
              <a:t> </a:t>
            </a:r>
            <a:r>
              <a:rPr sz="1200" spc="44" baseline="3472" dirty="0">
                <a:solidFill>
                  <a:srgbClr val="373435"/>
                </a:solidFill>
                <a:latin typeface="Tahoma"/>
                <a:cs typeface="Tahoma"/>
              </a:rPr>
              <a:t>at</a:t>
            </a:r>
            <a:r>
              <a:rPr sz="1200" spc="-97" baseline="3472" dirty="0">
                <a:solidFill>
                  <a:srgbClr val="373435"/>
                </a:solidFill>
                <a:latin typeface="Tahoma"/>
                <a:cs typeface="Tahoma"/>
              </a:rPr>
              <a:t> </a:t>
            </a:r>
            <a:r>
              <a:rPr sz="1200" spc="22" baseline="3472" dirty="0">
                <a:solidFill>
                  <a:srgbClr val="373435"/>
                </a:solidFill>
                <a:latin typeface="Tahoma"/>
                <a:cs typeface="Tahoma"/>
              </a:rPr>
              <a:t>Risk</a:t>
            </a:r>
            <a:r>
              <a:rPr sz="1200" spc="-97" baseline="3472" dirty="0">
                <a:solidFill>
                  <a:srgbClr val="373435"/>
                </a:solidFill>
                <a:latin typeface="Tahoma"/>
                <a:cs typeface="Tahoma"/>
              </a:rPr>
              <a:t> </a:t>
            </a:r>
            <a:r>
              <a:rPr sz="1200" spc="52" baseline="3472" dirty="0">
                <a:solidFill>
                  <a:srgbClr val="373435"/>
                </a:solidFill>
                <a:latin typeface="Tahoma"/>
                <a:cs typeface="Tahoma"/>
              </a:rPr>
              <a:t>with</a:t>
            </a:r>
            <a:r>
              <a:rPr sz="1200" spc="-97" baseline="3472" dirty="0">
                <a:solidFill>
                  <a:srgbClr val="373435"/>
                </a:solidFill>
                <a:latin typeface="Tahoma"/>
                <a:cs typeface="Tahoma"/>
              </a:rPr>
              <a:t> </a:t>
            </a:r>
            <a:r>
              <a:rPr sz="1200" spc="37" baseline="3472" dirty="0">
                <a:solidFill>
                  <a:srgbClr val="373435"/>
                </a:solidFill>
                <a:latin typeface="Tahoma"/>
                <a:cs typeface="Tahoma"/>
              </a:rPr>
              <a:t>Radio</a:t>
            </a:r>
            <a:r>
              <a:rPr sz="1200" spc="-97" baseline="3472" dirty="0">
                <a:solidFill>
                  <a:srgbClr val="373435"/>
                </a:solidFill>
                <a:latin typeface="Tahoma"/>
                <a:cs typeface="Tahoma"/>
              </a:rPr>
              <a:t> </a:t>
            </a:r>
            <a:r>
              <a:rPr sz="1200" spc="-15" baseline="3472" dirty="0">
                <a:solidFill>
                  <a:srgbClr val="373435"/>
                </a:solidFill>
                <a:latin typeface="Tahoma"/>
                <a:cs typeface="Tahoma"/>
              </a:rPr>
              <a:t>c</a:t>
            </a:r>
            <a:r>
              <a:rPr sz="1200" spc="37" baseline="3472" dirty="0">
                <a:solidFill>
                  <a:srgbClr val="373435"/>
                </a:solidFill>
                <a:latin typeface="Tahoma"/>
                <a:cs typeface="Tahoma"/>
              </a:rPr>
              <a:t>ommunications</a:t>
            </a:r>
            <a:r>
              <a:rPr sz="1200" baseline="3472" dirty="0">
                <a:solidFill>
                  <a:srgbClr val="373435"/>
                </a:solidFill>
                <a:latin typeface="Tahoma"/>
                <a:cs typeface="Tahoma"/>
              </a:rPr>
              <a:t>	</a:t>
            </a:r>
            <a:r>
              <a:rPr sz="800" spc="20" dirty="0">
                <a:solidFill>
                  <a:srgbClr val="373435"/>
                </a:solidFill>
                <a:latin typeface="Tahoma"/>
                <a:cs typeface="Tahoma"/>
              </a:rPr>
              <a:t>Engage</a:t>
            </a:r>
            <a:r>
              <a:rPr sz="800" spc="-65" dirty="0">
                <a:solidFill>
                  <a:srgbClr val="373435"/>
                </a:solidFill>
                <a:latin typeface="Tahoma"/>
                <a:cs typeface="Tahoma"/>
              </a:rPr>
              <a:t> </a:t>
            </a:r>
            <a:r>
              <a:rPr sz="800" spc="35" dirty="0">
                <a:solidFill>
                  <a:srgbClr val="373435"/>
                </a:solidFill>
                <a:latin typeface="Tahoma"/>
                <a:cs typeface="Tahoma"/>
              </a:rPr>
              <a:t>with</a:t>
            </a:r>
            <a:r>
              <a:rPr sz="800" spc="-65" dirty="0">
                <a:solidFill>
                  <a:srgbClr val="373435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373435"/>
                </a:solidFill>
                <a:latin typeface="Tahoma"/>
                <a:cs typeface="Tahoma"/>
              </a:rPr>
              <a:t>IDPs</a:t>
            </a:r>
            <a:endParaRPr sz="800">
              <a:latin typeface="Tahoma"/>
              <a:cs typeface="Tahoma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6338632" y="4253589"/>
            <a:ext cx="1645285" cy="3644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38455">
              <a:lnSpc>
                <a:spcPct val="100000"/>
              </a:lnSpc>
              <a:spcBef>
                <a:spcPts val="125"/>
              </a:spcBef>
            </a:pPr>
            <a:r>
              <a:rPr sz="800" spc="-5" dirty="0">
                <a:solidFill>
                  <a:srgbClr val="282829"/>
                </a:solidFill>
                <a:latin typeface="Tahoma"/>
                <a:cs typeface="Tahoma"/>
              </a:rPr>
              <a:t>E</a:t>
            </a:r>
            <a:r>
              <a:rPr sz="800" spc="25" dirty="0">
                <a:solidFill>
                  <a:srgbClr val="282829"/>
                </a:solidFill>
                <a:latin typeface="Tahoma"/>
                <a:cs typeface="Tahoma"/>
              </a:rPr>
              <a:t>vacua</a:t>
            </a:r>
            <a:r>
              <a:rPr sz="800" spc="5" dirty="0">
                <a:solidFill>
                  <a:srgbClr val="282829"/>
                </a:solidFill>
                <a:latin typeface="Tahoma"/>
                <a:cs typeface="Tahoma"/>
              </a:rPr>
              <a:t>t</a:t>
            </a:r>
            <a:r>
              <a:rPr sz="800" spc="40" dirty="0">
                <a:solidFill>
                  <a:srgbClr val="282829"/>
                </a:solidFill>
                <a:latin typeface="Tahoma"/>
                <a:cs typeface="Tahoma"/>
              </a:rPr>
              <a:t>e</a:t>
            </a:r>
            <a:r>
              <a:rPr sz="800" spc="-60" dirty="0">
                <a:solidFill>
                  <a:srgbClr val="282829"/>
                </a:solidFill>
                <a:latin typeface="Tahoma"/>
                <a:cs typeface="Tahoma"/>
              </a:rPr>
              <a:t> </a:t>
            </a:r>
            <a:r>
              <a:rPr sz="800" spc="15" dirty="0">
                <a:solidFill>
                  <a:srgbClr val="282829"/>
                </a:solidFill>
                <a:latin typeface="Tahoma"/>
                <a:cs typeface="Tahoma"/>
              </a:rPr>
              <a:t>C</a:t>
            </a:r>
            <a:r>
              <a:rPr sz="800" spc="35" dirty="0">
                <a:solidFill>
                  <a:srgbClr val="282829"/>
                </a:solidFill>
                <a:latin typeface="Tahoma"/>
                <a:cs typeface="Tahoma"/>
              </a:rPr>
              <a:t>ommunities</a:t>
            </a:r>
            <a:endParaRPr sz="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800" spc="30" dirty="0">
                <a:solidFill>
                  <a:srgbClr val="373435"/>
                </a:solidFill>
                <a:latin typeface="Tahoma"/>
                <a:cs typeface="Tahoma"/>
              </a:rPr>
              <a:t>Operationalise</a:t>
            </a:r>
            <a:r>
              <a:rPr sz="800" spc="-65" dirty="0">
                <a:solidFill>
                  <a:srgbClr val="373435"/>
                </a:solidFill>
                <a:latin typeface="Tahoma"/>
                <a:cs typeface="Tahoma"/>
              </a:rPr>
              <a:t> </a:t>
            </a:r>
            <a:r>
              <a:rPr sz="800" spc="20" dirty="0">
                <a:solidFill>
                  <a:srgbClr val="373435"/>
                </a:solidFill>
                <a:latin typeface="Tahoma"/>
                <a:cs typeface="Tahoma"/>
              </a:rPr>
              <a:t>Security</a:t>
            </a:r>
            <a:r>
              <a:rPr sz="800" spc="-65" dirty="0">
                <a:solidFill>
                  <a:srgbClr val="373435"/>
                </a:solidFill>
                <a:latin typeface="Tahoma"/>
                <a:cs typeface="Tahoma"/>
              </a:rPr>
              <a:t> </a:t>
            </a:r>
            <a:r>
              <a:rPr sz="800" spc="50" dirty="0">
                <a:solidFill>
                  <a:srgbClr val="373435"/>
                </a:solidFill>
                <a:latin typeface="Tahoma"/>
                <a:cs typeface="Tahoma"/>
              </a:rPr>
              <a:t>Pro</a:t>
            </a:r>
            <a:r>
              <a:rPr sz="800" spc="20" dirty="0">
                <a:solidFill>
                  <a:srgbClr val="373435"/>
                </a:solidFill>
                <a:latin typeface="Tahoma"/>
                <a:cs typeface="Tahoma"/>
              </a:rPr>
              <a:t>t</a:t>
            </a:r>
            <a:r>
              <a:rPr sz="800" spc="30" dirty="0">
                <a:solidFill>
                  <a:srgbClr val="373435"/>
                </a:solidFill>
                <a:latin typeface="Tahoma"/>
                <a:cs typeface="Tahoma"/>
              </a:rPr>
              <a:t>ection</a:t>
            </a:r>
            <a:endParaRPr sz="800">
              <a:latin typeface="Tahoma"/>
              <a:cs typeface="Tahoma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4456685" y="3702011"/>
            <a:ext cx="1588135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b="1" spc="-55" dirty="0">
                <a:solidFill>
                  <a:srgbClr val="373435"/>
                </a:solidFill>
                <a:latin typeface="Tahoma"/>
                <a:cs typeface="Tahoma"/>
              </a:rPr>
              <a:t>R</a:t>
            </a:r>
            <a:r>
              <a:rPr sz="800" b="1" spc="-15" dirty="0">
                <a:solidFill>
                  <a:srgbClr val="373435"/>
                </a:solidFill>
                <a:latin typeface="Tahoma"/>
                <a:cs typeface="Tahoma"/>
              </a:rPr>
              <a:t>ange</a:t>
            </a:r>
            <a:r>
              <a:rPr sz="800" b="1" spc="-40" dirty="0">
                <a:solidFill>
                  <a:srgbClr val="373435"/>
                </a:solidFill>
                <a:latin typeface="Tahoma"/>
                <a:cs typeface="Tahoma"/>
              </a:rPr>
              <a:t> </a:t>
            </a:r>
            <a:r>
              <a:rPr sz="800" b="1" spc="25" dirty="0">
                <a:solidFill>
                  <a:srgbClr val="373435"/>
                </a:solidFill>
                <a:latin typeface="Tahoma"/>
                <a:cs typeface="Tahoma"/>
              </a:rPr>
              <a:t>of</a:t>
            </a:r>
            <a:r>
              <a:rPr sz="800" b="1" spc="-40" dirty="0">
                <a:solidFill>
                  <a:srgbClr val="373435"/>
                </a:solidFill>
                <a:latin typeface="Tahoma"/>
                <a:cs typeface="Tahoma"/>
              </a:rPr>
              <a:t> </a:t>
            </a:r>
            <a:r>
              <a:rPr sz="800" b="1" spc="-30" dirty="0">
                <a:solidFill>
                  <a:srgbClr val="373435"/>
                </a:solidFill>
                <a:latin typeface="Tahoma"/>
                <a:cs typeface="Tahoma"/>
              </a:rPr>
              <a:t>Immedia</a:t>
            </a:r>
            <a:r>
              <a:rPr sz="800" b="1" spc="-40" dirty="0">
                <a:solidFill>
                  <a:srgbClr val="373435"/>
                </a:solidFill>
                <a:latin typeface="Tahoma"/>
                <a:cs typeface="Tahoma"/>
              </a:rPr>
              <a:t>t</a:t>
            </a:r>
            <a:r>
              <a:rPr sz="800" b="1" spc="5" dirty="0">
                <a:solidFill>
                  <a:srgbClr val="373435"/>
                </a:solidFill>
                <a:latin typeface="Tahoma"/>
                <a:cs typeface="Tahoma"/>
              </a:rPr>
              <a:t>e</a:t>
            </a:r>
            <a:r>
              <a:rPr sz="800" b="1" spc="-40" dirty="0">
                <a:solidFill>
                  <a:srgbClr val="373435"/>
                </a:solidFill>
                <a:latin typeface="Tahoma"/>
                <a:cs typeface="Tahoma"/>
              </a:rPr>
              <a:t> </a:t>
            </a:r>
            <a:r>
              <a:rPr sz="800" b="1" spc="-55" dirty="0">
                <a:solidFill>
                  <a:srgbClr val="373435"/>
                </a:solidFill>
                <a:latin typeface="Tahoma"/>
                <a:cs typeface="Tahoma"/>
              </a:rPr>
              <a:t>R</a:t>
            </a:r>
            <a:r>
              <a:rPr sz="800" b="1" spc="-5" dirty="0">
                <a:solidFill>
                  <a:srgbClr val="373435"/>
                </a:solidFill>
                <a:latin typeface="Tahoma"/>
                <a:cs typeface="Tahoma"/>
              </a:rPr>
              <a:t>esponses</a:t>
            </a:r>
            <a:endParaRPr sz="800">
              <a:latin typeface="Tahoma"/>
              <a:cs typeface="Tahoma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8052210" y="4834718"/>
            <a:ext cx="1882139" cy="6267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b="1" spc="5" dirty="0">
                <a:solidFill>
                  <a:srgbClr val="373435"/>
                </a:solidFill>
                <a:latin typeface="Tahoma"/>
                <a:cs typeface="Tahoma"/>
              </a:rPr>
              <a:t>Middle</a:t>
            </a:r>
            <a:r>
              <a:rPr sz="800" b="1" spc="-40" dirty="0">
                <a:solidFill>
                  <a:srgbClr val="373435"/>
                </a:solidFill>
                <a:latin typeface="Tahoma"/>
                <a:cs typeface="Tahoma"/>
              </a:rPr>
              <a:t> </a:t>
            </a:r>
            <a:r>
              <a:rPr sz="800" b="1" spc="15" dirty="0">
                <a:solidFill>
                  <a:srgbClr val="373435"/>
                </a:solidFill>
                <a:latin typeface="Tahoma"/>
                <a:cs typeface="Tahoma"/>
              </a:rPr>
              <a:t>t</a:t>
            </a:r>
            <a:r>
              <a:rPr sz="800" b="1" spc="5" dirty="0">
                <a:solidFill>
                  <a:srgbClr val="373435"/>
                </a:solidFill>
                <a:latin typeface="Tahoma"/>
                <a:cs typeface="Tahoma"/>
              </a:rPr>
              <a:t>o</a:t>
            </a:r>
            <a:r>
              <a:rPr sz="800" b="1" spc="-40" dirty="0">
                <a:solidFill>
                  <a:srgbClr val="373435"/>
                </a:solidFill>
                <a:latin typeface="Tahoma"/>
                <a:cs typeface="Tahoma"/>
              </a:rPr>
              <a:t> </a:t>
            </a:r>
            <a:r>
              <a:rPr sz="800" b="1" spc="-5" dirty="0">
                <a:solidFill>
                  <a:srgbClr val="373435"/>
                </a:solidFill>
                <a:latin typeface="Tahoma"/>
                <a:cs typeface="Tahoma"/>
              </a:rPr>
              <a:t>Longer</a:t>
            </a:r>
            <a:r>
              <a:rPr sz="800" b="1" spc="-40" dirty="0">
                <a:solidFill>
                  <a:srgbClr val="373435"/>
                </a:solidFill>
                <a:latin typeface="Tahoma"/>
                <a:cs typeface="Tahoma"/>
              </a:rPr>
              <a:t> </a:t>
            </a:r>
            <a:r>
              <a:rPr sz="800" b="1" spc="-50" dirty="0">
                <a:solidFill>
                  <a:srgbClr val="373435"/>
                </a:solidFill>
                <a:latin typeface="Tahoma"/>
                <a:cs typeface="Tahoma"/>
              </a:rPr>
              <a:t>T</a:t>
            </a:r>
            <a:r>
              <a:rPr sz="800" b="1" spc="-15" dirty="0">
                <a:solidFill>
                  <a:srgbClr val="373435"/>
                </a:solidFill>
                <a:latin typeface="Tahoma"/>
                <a:cs typeface="Tahoma"/>
              </a:rPr>
              <a:t>erm</a:t>
            </a:r>
            <a:r>
              <a:rPr sz="800" b="1" spc="-40" dirty="0">
                <a:solidFill>
                  <a:srgbClr val="373435"/>
                </a:solidFill>
                <a:latin typeface="Tahoma"/>
                <a:cs typeface="Tahoma"/>
              </a:rPr>
              <a:t> </a:t>
            </a:r>
            <a:r>
              <a:rPr sz="800" b="1" spc="-55" dirty="0">
                <a:solidFill>
                  <a:srgbClr val="373435"/>
                </a:solidFill>
                <a:latin typeface="Tahoma"/>
                <a:cs typeface="Tahoma"/>
              </a:rPr>
              <a:t>R</a:t>
            </a:r>
            <a:r>
              <a:rPr sz="800" b="1" spc="-5" dirty="0">
                <a:solidFill>
                  <a:srgbClr val="373435"/>
                </a:solidFill>
                <a:latin typeface="Tahoma"/>
                <a:cs typeface="Tahoma"/>
              </a:rPr>
              <a:t>esponse</a:t>
            </a:r>
            <a:endParaRPr sz="800">
              <a:latin typeface="Tahoma"/>
              <a:cs typeface="Tahoma"/>
            </a:endParaRPr>
          </a:p>
          <a:p>
            <a:pPr marL="93345" marR="5080" indent="-7620">
              <a:lnSpc>
                <a:spcPct val="174400"/>
              </a:lnSpc>
              <a:spcBef>
                <a:spcPts val="390"/>
              </a:spcBef>
            </a:pPr>
            <a:r>
              <a:rPr sz="800" spc="25" dirty="0">
                <a:solidFill>
                  <a:srgbClr val="373435"/>
                </a:solidFill>
                <a:latin typeface="Tahoma"/>
                <a:cs typeface="Tahoma"/>
              </a:rPr>
              <a:t>Local   </a:t>
            </a:r>
            <a:r>
              <a:rPr sz="800" spc="30" dirty="0">
                <a:solidFill>
                  <a:srgbClr val="373435"/>
                </a:solidFill>
                <a:latin typeface="Tahoma"/>
                <a:cs typeface="Tahoma"/>
              </a:rPr>
              <a:t>Government  Referrals </a:t>
            </a:r>
            <a:r>
              <a:rPr sz="800" spc="35" dirty="0">
                <a:solidFill>
                  <a:srgbClr val="373435"/>
                </a:solidFill>
                <a:latin typeface="Tahoma"/>
                <a:cs typeface="Tahoma"/>
              </a:rPr>
              <a:t> </a:t>
            </a:r>
            <a:r>
              <a:rPr sz="800" spc="20" dirty="0">
                <a:solidFill>
                  <a:srgbClr val="373435"/>
                </a:solidFill>
                <a:latin typeface="Tahoma"/>
                <a:cs typeface="Tahoma"/>
              </a:rPr>
              <a:t>Trigger</a:t>
            </a:r>
            <a:r>
              <a:rPr sz="800" spc="-60" dirty="0">
                <a:solidFill>
                  <a:srgbClr val="373435"/>
                </a:solidFill>
                <a:latin typeface="Tahoma"/>
                <a:cs typeface="Tahoma"/>
              </a:rPr>
              <a:t> </a:t>
            </a:r>
            <a:r>
              <a:rPr sz="800" spc="30" dirty="0">
                <a:solidFill>
                  <a:srgbClr val="373435"/>
                </a:solidFill>
                <a:latin typeface="Tahoma"/>
                <a:cs typeface="Tahoma"/>
              </a:rPr>
              <a:t>State</a:t>
            </a:r>
            <a:r>
              <a:rPr sz="800" spc="-60" dirty="0">
                <a:solidFill>
                  <a:srgbClr val="373435"/>
                </a:solidFill>
                <a:latin typeface="Tahoma"/>
                <a:cs typeface="Tahoma"/>
              </a:rPr>
              <a:t> </a:t>
            </a:r>
            <a:r>
              <a:rPr sz="800" spc="25" dirty="0">
                <a:solidFill>
                  <a:srgbClr val="373435"/>
                </a:solidFill>
                <a:latin typeface="Tahoma"/>
                <a:cs typeface="Tahoma"/>
              </a:rPr>
              <a:t>Peace</a:t>
            </a:r>
            <a:r>
              <a:rPr sz="800" spc="-60" dirty="0">
                <a:solidFill>
                  <a:srgbClr val="373435"/>
                </a:solidFill>
                <a:latin typeface="Tahoma"/>
                <a:cs typeface="Tahoma"/>
              </a:rPr>
              <a:t> </a:t>
            </a:r>
            <a:r>
              <a:rPr sz="800" spc="35" dirty="0">
                <a:solidFill>
                  <a:srgbClr val="373435"/>
                </a:solidFill>
                <a:latin typeface="Tahoma"/>
                <a:cs typeface="Tahoma"/>
              </a:rPr>
              <a:t>Building</a:t>
            </a:r>
            <a:r>
              <a:rPr sz="800" spc="-60" dirty="0">
                <a:solidFill>
                  <a:srgbClr val="373435"/>
                </a:solidFill>
                <a:latin typeface="Tahoma"/>
                <a:cs typeface="Tahoma"/>
              </a:rPr>
              <a:t> </a:t>
            </a:r>
            <a:r>
              <a:rPr sz="800" spc="30" dirty="0">
                <a:solidFill>
                  <a:srgbClr val="373435"/>
                </a:solidFill>
                <a:latin typeface="Tahoma"/>
                <a:cs typeface="Tahoma"/>
              </a:rPr>
              <a:t>Strategy</a:t>
            </a:r>
            <a:endParaRPr sz="800">
              <a:latin typeface="Tahoma"/>
              <a:cs typeface="Tahoma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8131001" y="5505157"/>
            <a:ext cx="1870710" cy="88201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3970" marR="214629">
              <a:lnSpc>
                <a:spcPts val="830"/>
              </a:lnSpc>
              <a:spcBef>
                <a:spcPts val="265"/>
              </a:spcBef>
            </a:pPr>
            <a:r>
              <a:rPr sz="800" spc="20" dirty="0">
                <a:solidFill>
                  <a:srgbClr val="373435"/>
                </a:solidFill>
                <a:latin typeface="Tahoma"/>
                <a:cs typeface="Tahoma"/>
              </a:rPr>
              <a:t>Trigger</a:t>
            </a:r>
            <a:r>
              <a:rPr sz="800" spc="-60" dirty="0">
                <a:solidFill>
                  <a:srgbClr val="373435"/>
                </a:solidFill>
                <a:latin typeface="Tahoma"/>
                <a:cs typeface="Tahoma"/>
              </a:rPr>
              <a:t> </a:t>
            </a:r>
            <a:r>
              <a:rPr sz="800" spc="25" dirty="0">
                <a:solidFill>
                  <a:srgbClr val="373435"/>
                </a:solidFill>
                <a:latin typeface="Tahoma"/>
                <a:cs typeface="Tahoma"/>
              </a:rPr>
              <a:t>Social/Community</a:t>
            </a:r>
            <a:r>
              <a:rPr sz="800" spc="-60" dirty="0">
                <a:solidFill>
                  <a:srgbClr val="373435"/>
                </a:solidFill>
                <a:latin typeface="Tahoma"/>
                <a:cs typeface="Tahoma"/>
              </a:rPr>
              <a:t> </a:t>
            </a:r>
            <a:r>
              <a:rPr sz="800" spc="35" dirty="0">
                <a:solidFill>
                  <a:srgbClr val="373435"/>
                </a:solidFill>
                <a:latin typeface="Tahoma"/>
                <a:cs typeface="Tahoma"/>
              </a:rPr>
              <a:t>Welfare </a:t>
            </a:r>
            <a:r>
              <a:rPr sz="800" spc="-235" dirty="0">
                <a:solidFill>
                  <a:srgbClr val="373435"/>
                </a:solidFill>
                <a:latin typeface="Tahoma"/>
                <a:cs typeface="Tahoma"/>
              </a:rPr>
              <a:t> </a:t>
            </a:r>
            <a:r>
              <a:rPr sz="800" spc="40" dirty="0">
                <a:solidFill>
                  <a:srgbClr val="373435"/>
                </a:solidFill>
                <a:latin typeface="Tahoma"/>
                <a:cs typeface="Tahoma"/>
              </a:rPr>
              <a:t>Development</a:t>
            </a:r>
            <a:r>
              <a:rPr sz="800" spc="-65" dirty="0">
                <a:solidFill>
                  <a:srgbClr val="373435"/>
                </a:solidFill>
                <a:latin typeface="Tahoma"/>
                <a:cs typeface="Tahoma"/>
              </a:rPr>
              <a:t> </a:t>
            </a:r>
            <a:r>
              <a:rPr sz="800" spc="80" dirty="0">
                <a:solidFill>
                  <a:srgbClr val="373435"/>
                </a:solidFill>
                <a:latin typeface="Tahoma"/>
                <a:cs typeface="Tahoma"/>
              </a:rPr>
              <a:t>Oﬃce</a:t>
            </a:r>
            <a:endParaRPr sz="800">
              <a:latin typeface="Tahoma"/>
              <a:cs typeface="Tahoma"/>
            </a:endParaRPr>
          </a:p>
          <a:p>
            <a:pPr marL="13970">
              <a:lnSpc>
                <a:spcPct val="100000"/>
              </a:lnSpc>
              <a:spcBef>
                <a:spcPts val="310"/>
              </a:spcBef>
            </a:pPr>
            <a:r>
              <a:rPr sz="800" spc="-35" dirty="0">
                <a:solidFill>
                  <a:srgbClr val="373435"/>
                </a:solidFill>
                <a:latin typeface="Tahoma"/>
                <a:cs typeface="Tahoma"/>
              </a:rPr>
              <a:t>T</a:t>
            </a:r>
            <a:r>
              <a:rPr sz="800" spc="30" dirty="0">
                <a:solidFill>
                  <a:srgbClr val="373435"/>
                </a:solidFill>
                <a:latin typeface="Tahoma"/>
                <a:cs typeface="Tahoma"/>
              </a:rPr>
              <a:t>rigger</a:t>
            </a:r>
            <a:r>
              <a:rPr sz="800" spc="-60" dirty="0">
                <a:solidFill>
                  <a:srgbClr val="373435"/>
                </a:solidFill>
                <a:latin typeface="Tahoma"/>
                <a:cs typeface="Tahoma"/>
              </a:rPr>
              <a:t> </a:t>
            </a:r>
            <a:r>
              <a:rPr sz="800" spc="20" dirty="0">
                <a:solidFill>
                  <a:srgbClr val="373435"/>
                </a:solidFill>
                <a:latin typeface="Tahoma"/>
                <a:cs typeface="Tahoma"/>
              </a:rPr>
              <a:t>L</a:t>
            </a:r>
            <a:r>
              <a:rPr sz="800" spc="35" dirty="0">
                <a:solidFill>
                  <a:srgbClr val="373435"/>
                </a:solidFill>
                <a:latin typeface="Tahoma"/>
                <a:cs typeface="Tahoma"/>
              </a:rPr>
              <a:t>onger</a:t>
            </a:r>
            <a:r>
              <a:rPr sz="800" spc="-60" dirty="0">
                <a:solidFill>
                  <a:srgbClr val="373435"/>
                </a:solidFill>
                <a:latin typeface="Tahoma"/>
                <a:cs typeface="Tahoma"/>
              </a:rPr>
              <a:t> </a:t>
            </a:r>
            <a:r>
              <a:rPr sz="800" spc="55" dirty="0">
                <a:solidFill>
                  <a:srgbClr val="373435"/>
                </a:solidFill>
                <a:latin typeface="Tahoma"/>
                <a:cs typeface="Tahoma"/>
              </a:rPr>
              <a:t>t</a:t>
            </a:r>
            <a:r>
              <a:rPr sz="800" spc="35" dirty="0">
                <a:solidFill>
                  <a:srgbClr val="373435"/>
                </a:solidFill>
                <a:latin typeface="Tahoma"/>
                <a:cs typeface="Tahoma"/>
              </a:rPr>
              <a:t>erm</a:t>
            </a:r>
            <a:r>
              <a:rPr sz="800" spc="-60" dirty="0">
                <a:solidFill>
                  <a:srgbClr val="373435"/>
                </a:solidFill>
                <a:latin typeface="Tahoma"/>
                <a:cs typeface="Tahoma"/>
              </a:rPr>
              <a:t> </a:t>
            </a:r>
            <a:r>
              <a:rPr sz="800" spc="25" dirty="0">
                <a:solidFill>
                  <a:srgbClr val="373435"/>
                </a:solidFill>
                <a:latin typeface="Tahoma"/>
                <a:cs typeface="Tahoma"/>
              </a:rPr>
              <a:t>Land</a:t>
            </a:r>
            <a:r>
              <a:rPr sz="800" spc="-60" dirty="0">
                <a:solidFill>
                  <a:srgbClr val="373435"/>
                </a:solidFill>
                <a:latin typeface="Tahoma"/>
                <a:cs typeface="Tahoma"/>
              </a:rPr>
              <a:t> </a:t>
            </a:r>
            <a:r>
              <a:rPr sz="800" spc="35" dirty="0">
                <a:solidFill>
                  <a:srgbClr val="373435"/>
                </a:solidFill>
                <a:latin typeface="Tahoma"/>
                <a:cs typeface="Tahoma"/>
              </a:rPr>
              <a:t>Resolutions</a:t>
            </a:r>
            <a:endParaRPr sz="800">
              <a:latin typeface="Tahoma"/>
              <a:cs typeface="Tahoma"/>
            </a:endParaRPr>
          </a:p>
          <a:p>
            <a:pPr marL="13970">
              <a:lnSpc>
                <a:spcPct val="100000"/>
              </a:lnSpc>
              <a:spcBef>
                <a:spcPts val="440"/>
              </a:spcBef>
            </a:pPr>
            <a:r>
              <a:rPr sz="800" spc="-35" dirty="0">
                <a:solidFill>
                  <a:srgbClr val="373435"/>
                </a:solidFill>
                <a:latin typeface="Tahoma"/>
                <a:cs typeface="Tahoma"/>
              </a:rPr>
              <a:t>T</a:t>
            </a:r>
            <a:r>
              <a:rPr sz="800" spc="30" dirty="0">
                <a:solidFill>
                  <a:srgbClr val="373435"/>
                </a:solidFill>
                <a:latin typeface="Tahoma"/>
                <a:cs typeface="Tahoma"/>
              </a:rPr>
              <a:t>rigger</a:t>
            </a:r>
            <a:r>
              <a:rPr sz="800" spc="-60" dirty="0">
                <a:solidFill>
                  <a:srgbClr val="373435"/>
                </a:solidFill>
                <a:latin typeface="Tahoma"/>
                <a:cs typeface="Tahoma"/>
              </a:rPr>
              <a:t> </a:t>
            </a:r>
            <a:r>
              <a:rPr sz="800" spc="35" dirty="0">
                <a:solidFill>
                  <a:srgbClr val="373435"/>
                </a:solidFill>
                <a:latin typeface="Tahoma"/>
                <a:cs typeface="Tahoma"/>
              </a:rPr>
              <a:t>Repatriation</a:t>
            </a:r>
            <a:r>
              <a:rPr sz="800" spc="-60" dirty="0">
                <a:solidFill>
                  <a:srgbClr val="373435"/>
                </a:solidFill>
                <a:latin typeface="Tahoma"/>
                <a:cs typeface="Tahoma"/>
              </a:rPr>
              <a:t> </a:t>
            </a:r>
            <a:r>
              <a:rPr sz="800" spc="55" dirty="0">
                <a:solidFill>
                  <a:srgbClr val="373435"/>
                </a:solidFill>
                <a:latin typeface="Tahoma"/>
                <a:cs typeface="Tahoma"/>
              </a:rPr>
              <a:t>of</a:t>
            </a:r>
            <a:r>
              <a:rPr sz="800" spc="-60" dirty="0">
                <a:solidFill>
                  <a:srgbClr val="373435"/>
                </a:solidFill>
                <a:latin typeface="Tahoma"/>
                <a:cs typeface="Tahoma"/>
              </a:rPr>
              <a:t> </a:t>
            </a:r>
            <a:r>
              <a:rPr sz="800" spc="35" dirty="0">
                <a:solidFill>
                  <a:srgbClr val="373435"/>
                </a:solidFill>
                <a:latin typeface="Tahoma"/>
                <a:cs typeface="Tahoma"/>
              </a:rPr>
              <a:t>Homes</a:t>
            </a:r>
            <a:endParaRPr sz="800">
              <a:latin typeface="Tahoma"/>
              <a:cs typeface="Tahoma"/>
            </a:endParaRPr>
          </a:p>
          <a:p>
            <a:pPr marL="12700" marR="5080">
              <a:lnSpc>
                <a:spcPts val="910"/>
              </a:lnSpc>
              <a:spcBef>
                <a:spcPts val="440"/>
              </a:spcBef>
            </a:pPr>
            <a:r>
              <a:rPr sz="800" spc="15" dirty="0">
                <a:solidFill>
                  <a:srgbClr val="373435"/>
                </a:solidFill>
                <a:latin typeface="Tahoma"/>
                <a:cs typeface="Tahoma"/>
              </a:rPr>
              <a:t>Enhance</a:t>
            </a:r>
            <a:r>
              <a:rPr sz="800" spc="-65" dirty="0">
                <a:solidFill>
                  <a:srgbClr val="373435"/>
                </a:solidFill>
                <a:latin typeface="Tahoma"/>
                <a:cs typeface="Tahoma"/>
              </a:rPr>
              <a:t> </a:t>
            </a:r>
            <a:r>
              <a:rPr sz="800" spc="35" dirty="0">
                <a:solidFill>
                  <a:srgbClr val="373435"/>
                </a:solidFill>
                <a:latin typeface="Tahoma"/>
                <a:cs typeface="Tahoma"/>
              </a:rPr>
              <a:t>the</a:t>
            </a:r>
            <a:r>
              <a:rPr sz="800" spc="-65" dirty="0">
                <a:solidFill>
                  <a:srgbClr val="373435"/>
                </a:solidFill>
                <a:latin typeface="Tahoma"/>
                <a:cs typeface="Tahoma"/>
              </a:rPr>
              <a:t> </a:t>
            </a:r>
            <a:r>
              <a:rPr sz="800" spc="25" dirty="0">
                <a:solidFill>
                  <a:srgbClr val="373435"/>
                </a:solidFill>
                <a:latin typeface="Tahoma"/>
                <a:cs typeface="Tahoma"/>
              </a:rPr>
              <a:t>legitima</a:t>
            </a:r>
            <a:r>
              <a:rPr sz="800" spc="30" dirty="0">
                <a:solidFill>
                  <a:srgbClr val="373435"/>
                </a:solidFill>
                <a:latin typeface="Tahoma"/>
                <a:cs typeface="Tahoma"/>
              </a:rPr>
              <a:t>c</a:t>
            </a:r>
            <a:r>
              <a:rPr sz="800" spc="5" dirty="0">
                <a:solidFill>
                  <a:srgbClr val="373435"/>
                </a:solidFill>
                <a:latin typeface="Tahoma"/>
                <a:cs typeface="Tahoma"/>
              </a:rPr>
              <a:t>y</a:t>
            </a:r>
            <a:r>
              <a:rPr sz="800" spc="-65" dirty="0">
                <a:solidFill>
                  <a:srgbClr val="373435"/>
                </a:solidFill>
                <a:latin typeface="Tahoma"/>
                <a:cs typeface="Tahoma"/>
              </a:rPr>
              <a:t> </a:t>
            </a:r>
            <a:r>
              <a:rPr sz="800" spc="50" dirty="0">
                <a:solidFill>
                  <a:srgbClr val="373435"/>
                </a:solidFill>
                <a:latin typeface="Tahoma"/>
                <a:cs typeface="Tahoma"/>
              </a:rPr>
              <a:t>of</a:t>
            </a:r>
            <a:r>
              <a:rPr sz="800" spc="-65" dirty="0">
                <a:solidFill>
                  <a:srgbClr val="373435"/>
                </a:solidFill>
                <a:latin typeface="Tahoma"/>
                <a:cs typeface="Tahoma"/>
              </a:rPr>
              <a:t> </a:t>
            </a:r>
            <a:r>
              <a:rPr sz="800" spc="35" dirty="0">
                <a:solidFill>
                  <a:srgbClr val="373435"/>
                </a:solidFill>
                <a:latin typeface="Tahoma"/>
                <a:cs typeface="Tahoma"/>
              </a:rPr>
              <a:t>the</a:t>
            </a:r>
            <a:r>
              <a:rPr sz="800" spc="-65" dirty="0">
                <a:solidFill>
                  <a:srgbClr val="373435"/>
                </a:solidFill>
                <a:latin typeface="Tahoma"/>
                <a:cs typeface="Tahoma"/>
              </a:rPr>
              <a:t> </a:t>
            </a:r>
            <a:r>
              <a:rPr sz="800" spc="25" dirty="0">
                <a:solidFill>
                  <a:srgbClr val="373435"/>
                </a:solidFill>
                <a:latin typeface="Tahoma"/>
                <a:cs typeface="Tahoma"/>
              </a:rPr>
              <a:t>C</a:t>
            </a:r>
            <a:r>
              <a:rPr sz="800" spc="15" dirty="0">
                <a:solidFill>
                  <a:srgbClr val="373435"/>
                </a:solidFill>
                <a:latin typeface="Tahoma"/>
                <a:cs typeface="Tahoma"/>
              </a:rPr>
              <a:t>SPs</a:t>
            </a:r>
            <a:r>
              <a:rPr sz="800" spc="-65" dirty="0">
                <a:solidFill>
                  <a:srgbClr val="373435"/>
                </a:solidFill>
                <a:latin typeface="Tahoma"/>
                <a:cs typeface="Tahoma"/>
              </a:rPr>
              <a:t> </a:t>
            </a:r>
            <a:r>
              <a:rPr sz="800" spc="15" dirty="0">
                <a:solidFill>
                  <a:srgbClr val="373435"/>
                </a:solidFill>
                <a:latin typeface="Tahoma"/>
                <a:cs typeface="Tahoma"/>
              </a:rPr>
              <a:t>and  </a:t>
            </a:r>
            <a:r>
              <a:rPr sz="800" spc="20" dirty="0">
                <a:solidFill>
                  <a:srgbClr val="373435"/>
                </a:solidFill>
                <a:latin typeface="Tahoma"/>
                <a:cs typeface="Tahoma"/>
              </a:rPr>
              <a:t>EWER</a:t>
            </a:r>
            <a:r>
              <a:rPr sz="800" spc="-65" dirty="0">
                <a:solidFill>
                  <a:srgbClr val="373435"/>
                </a:solidFill>
                <a:latin typeface="Tahoma"/>
                <a:cs typeface="Tahoma"/>
              </a:rPr>
              <a:t> </a:t>
            </a:r>
            <a:r>
              <a:rPr sz="800" spc="5" dirty="0">
                <a:solidFill>
                  <a:srgbClr val="373435"/>
                </a:solidFill>
                <a:latin typeface="Tahoma"/>
                <a:cs typeface="Tahoma"/>
              </a:rPr>
              <a:t>F</a:t>
            </a:r>
            <a:r>
              <a:rPr sz="800" spc="30" dirty="0">
                <a:solidFill>
                  <a:srgbClr val="373435"/>
                </a:solidFill>
                <a:latin typeface="Tahoma"/>
                <a:cs typeface="Tahoma"/>
              </a:rPr>
              <a:t>orum</a:t>
            </a:r>
            <a:r>
              <a:rPr sz="800" spc="-65" dirty="0">
                <a:solidFill>
                  <a:srgbClr val="373435"/>
                </a:solidFill>
                <a:latin typeface="Tahoma"/>
                <a:cs typeface="Tahoma"/>
              </a:rPr>
              <a:t> </a:t>
            </a:r>
            <a:r>
              <a:rPr sz="800" spc="35" dirty="0">
                <a:solidFill>
                  <a:srgbClr val="373435"/>
                </a:solidFill>
                <a:latin typeface="Tahoma"/>
                <a:cs typeface="Tahoma"/>
              </a:rPr>
              <a:t>Members</a:t>
            </a:r>
            <a:endParaRPr sz="800">
              <a:latin typeface="Tahoma"/>
              <a:cs typeface="Tahoma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9024584" y="2188832"/>
            <a:ext cx="1247775" cy="0"/>
          </a:xfrm>
          <a:custGeom>
            <a:avLst/>
            <a:gdLst/>
            <a:ahLst/>
            <a:cxnLst/>
            <a:rect l="l" t="t" r="r" b="b"/>
            <a:pathLst>
              <a:path w="1247775">
                <a:moveTo>
                  <a:pt x="0" y="0"/>
                </a:moveTo>
                <a:lnTo>
                  <a:pt x="1247208" y="0"/>
                </a:lnTo>
              </a:path>
            </a:pathLst>
          </a:custGeom>
          <a:ln w="6350">
            <a:solidFill>
              <a:srgbClr val="FFB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9055677" y="3498692"/>
            <a:ext cx="1247775" cy="0"/>
          </a:xfrm>
          <a:custGeom>
            <a:avLst/>
            <a:gdLst/>
            <a:ahLst/>
            <a:cxnLst/>
            <a:rect l="l" t="t" r="r" b="b"/>
            <a:pathLst>
              <a:path w="1247775">
                <a:moveTo>
                  <a:pt x="0" y="0"/>
                </a:moveTo>
                <a:lnTo>
                  <a:pt x="1247208" y="0"/>
                </a:lnTo>
              </a:path>
            </a:pathLst>
          </a:custGeom>
          <a:ln w="6350">
            <a:solidFill>
              <a:srgbClr val="FFB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5" name="object 75"/>
          <p:cNvGrpSpPr/>
          <p:nvPr/>
        </p:nvGrpSpPr>
        <p:grpSpPr>
          <a:xfrm>
            <a:off x="465174" y="5350783"/>
            <a:ext cx="379730" cy="1133475"/>
            <a:chOff x="465174" y="5350783"/>
            <a:chExt cx="379730" cy="1133475"/>
          </a:xfrm>
        </p:grpSpPr>
        <p:sp>
          <p:nvSpPr>
            <p:cNvPr id="76" name="object 76"/>
            <p:cNvSpPr/>
            <p:nvPr/>
          </p:nvSpPr>
          <p:spPr>
            <a:xfrm>
              <a:off x="468349" y="5353958"/>
              <a:ext cx="373380" cy="1127125"/>
            </a:xfrm>
            <a:custGeom>
              <a:avLst/>
              <a:gdLst/>
              <a:ahLst/>
              <a:cxnLst/>
              <a:rect l="l" t="t" r="r" b="b"/>
              <a:pathLst>
                <a:path w="373380" h="1127125">
                  <a:moveTo>
                    <a:pt x="294468" y="0"/>
                  </a:moveTo>
                  <a:lnTo>
                    <a:pt x="78505" y="0"/>
                  </a:lnTo>
                  <a:lnTo>
                    <a:pt x="48022" y="6194"/>
                  </a:lnTo>
                  <a:lnTo>
                    <a:pt x="23060" y="23060"/>
                  </a:lnTo>
                  <a:lnTo>
                    <a:pt x="6194" y="48022"/>
                  </a:lnTo>
                  <a:lnTo>
                    <a:pt x="0" y="78505"/>
                  </a:lnTo>
                  <a:lnTo>
                    <a:pt x="0" y="1048020"/>
                  </a:lnTo>
                  <a:lnTo>
                    <a:pt x="6194" y="1078505"/>
                  </a:lnTo>
                  <a:lnTo>
                    <a:pt x="23060" y="1103468"/>
                  </a:lnTo>
                  <a:lnTo>
                    <a:pt x="48022" y="1120334"/>
                  </a:lnTo>
                  <a:lnTo>
                    <a:pt x="78505" y="1126529"/>
                  </a:lnTo>
                  <a:lnTo>
                    <a:pt x="294468" y="1126529"/>
                  </a:lnTo>
                  <a:lnTo>
                    <a:pt x="324951" y="1120334"/>
                  </a:lnTo>
                  <a:lnTo>
                    <a:pt x="349913" y="1103468"/>
                  </a:lnTo>
                  <a:lnTo>
                    <a:pt x="366780" y="1078505"/>
                  </a:lnTo>
                  <a:lnTo>
                    <a:pt x="372974" y="1048020"/>
                  </a:lnTo>
                  <a:lnTo>
                    <a:pt x="372974" y="78505"/>
                  </a:lnTo>
                  <a:lnTo>
                    <a:pt x="366780" y="48022"/>
                  </a:lnTo>
                  <a:lnTo>
                    <a:pt x="349913" y="23060"/>
                  </a:lnTo>
                  <a:lnTo>
                    <a:pt x="324951" y="6194"/>
                  </a:lnTo>
                  <a:lnTo>
                    <a:pt x="294468" y="0"/>
                  </a:lnTo>
                  <a:close/>
                </a:path>
              </a:pathLst>
            </a:custGeom>
            <a:solidFill>
              <a:srgbClr val="33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68349" y="5353958"/>
              <a:ext cx="373380" cy="1127125"/>
            </a:xfrm>
            <a:custGeom>
              <a:avLst/>
              <a:gdLst/>
              <a:ahLst/>
              <a:cxnLst/>
              <a:rect l="l" t="t" r="r" b="b"/>
              <a:pathLst>
                <a:path w="373380" h="1127125">
                  <a:moveTo>
                    <a:pt x="78505" y="0"/>
                  </a:moveTo>
                  <a:lnTo>
                    <a:pt x="294468" y="0"/>
                  </a:lnTo>
                  <a:lnTo>
                    <a:pt x="324951" y="6194"/>
                  </a:lnTo>
                  <a:lnTo>
                    <a:pt x="349913" y="23060"/>
                  </a:lnTo>
                  <a:lnTo>
                    <a:pt x="366780" y="48022"/>
                  </a:lnTo>
                  <a:lnTo>
                    <a:pt x="372974" y="78505"/>
                  </a:lnTo>
                  <a:lnTo>
                    <a:pt x="372974" y="1048020"/>
                  </a:lnTo>
                  <a:lnTo>
                    <a:pt x="366780" y="1078505"/>
                  </a:lnTo>
                  <a:lnTo>
                    <a:pt x="349913" y="1103468"/>
                  </a:lnTo>
                  <a:lnTo>
                    <a:pt x="324951" y="1120334"/>
                  </a:lnTo>
                  <a:lnTo>
                    <a:pt x="294468" y="1126529"/>
                  </a:lnTo>
                  <a:lnTo>
                    <a:pt x="78505" y="1126529"/>
                  </a:lnTo>
                  <a:lnTo>
                    <a:pt x="48022" y="1120334"/>
                  </a:lnTo>
                  <a:lnTo>
                    <a:pt x="23060" y="1103468"/>
                  </a:lnTo>
                  <a:lnTo>
                    <a:pt x="6194" y="1078505"/>
                  </a:lnTo>
                  <a:lnTo>
                    <a:pt x="0" y="1048020"/>
                  </a:lnTo>
                  <a:lnTo>
                    <a:pt x="0" y="78505"/>
                  </a:lnTo>
                  <a:lnTo>
                    <a:pt x="6194" y="48022"/>
                  </a:lnTo>
                  <a:lnTo>
                    <a:pt x="23060" y="23060"/>
                  </a:lnTo>
                  <a:lnTo>
                    <a:pt x="48022" y="6194"/>
                  </a:lnTo>
                  <a:lnTo>
                    <a:pt x="78505" y="0"/>
                  </a:lnTo>
                  <a:close/>
                </a:path>
              </a:pathLst>
            </a:custGeom>
            <a:ln w="6350">
              <a:solidFill>
                <a:srgbClr val="3366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8" name="object 78"/>
          <p:cNvSpPr txBox="1"/>
          <p:nvPr/>
        </p:nvSpPr>
        <p:spPr>
          <a:xfrm>
            <a:off x="500894" y="5527274"/>
            <a:ext cx="286385" cy="735330"/>
          </a:xfrm>
          <a:prstGeom prst="rect">
            <a:avLst/>
          </a:prstGeom>
        </p:spPr>
        <p:txBody>
          <a:bodyPr vert="vert270" wrap="square" lIns="0" tIns="20320" rIns="0" bIns="0" rtlCol="0">
            <a:spAutoFit/>
          </a:bodyPr>
          <a:lstStyle/>
          <a:p>
            <a:pPr marL="211454" marR="5080" indent="-199390">
              <a:lnSpc>
                <a:spcPts val="1010"/>
              </a:lnSpc>
              <a:spcBef>
                <a:spcPts val="160"/>
              </a:spcBef>
            </a:pP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De-escalation 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Phase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79" name="object 79"/>
          <p:cNvGrpSpPr/>
          <p:nvPr/>
        </p:nvGrpSpPr>
        <p:grpSpPr>
          <a:xfrm>
            <a:off x="465174" y="4129275"/>
            <a:ext cx="379730" cy="1133475"/>
            <a:chOff x="465174" y="4129275"/>
            <a:chExt cx="379730" cy="1133475"/>
          </a:xfrm>
        </p:grpSpPr>
        <p:sp>
          <p:nvSpPr>
            <p:cNvPr id="80" name="object 80"/>
            <p:cNvSpPr/>
            <p:nvPr/>
          </p:nvSpPr>
          <p:spPr>
            <a:xfrm>
              <a:off x="468349" y="4132450"/>
              <a:ext cx="373380" cy="1127125"/>
            </a:xfrm>
            <a:custGeom>
              <a:avLst/>
              <a:gdLst/>
              <a:ahLst/>
              <a:cxnLst/>
              <a:rect l="l" t="t" r="r" b="b"/>
              <a:pathLst>
                <a:path w="373380" h="1127125">
                  <a:moveTo>
                    <a:pt x="294468" y="0"/>
                  </a:moveTo>
                  <a:lnTo>
                    <a:pt x="78505" y="0"/>
                  </a:lnTo>
                  <a:lnTo>
                    <a:pt x="48022" y="6194"/>
                  </a:lnTo>
                  <a:lnTo>
                    <a:pt x="23060" y="23060"/>
                  </a:lnTo>
                  <a:lnTo>
                    <a:pt x="6194" y="48022"/>
                  </a:lnTo>
                  <a:lnTo>
                    <a:pt x="0" y="78505"/>
                  </a:lnTo>
                  <a:lnTo>
                    <a:pt x="0" y="1048024"/>
                  </a:lnTo>
                  <a:lnTo>
                    <a:pt x="6194" y="1078508"/>
                  </a:lnTo>
                  <a:lnTo>
                    <a:pt x="23060" y="1103472"/>
                  </a:lnTo>
                  <a:lnTo>
                    <a:pt x="48022" y="1120338"/>
                  </a:lnTo>
                  <a:lnTo>
                    <a:pt x="78505" y="1126533"/>
                  </a:lnTo>
                  <a:lnTo>
                    <a:pt x="294468" y="1126533"/>
                  </a:lnTo>
                  <a:lnTo>
                    <a:pt x="324951" y="1120338"/>
                  </a:lnTo>
                  <a:lnTo>
                    <a:pt x="349913" y="1103472"/>
                  </a:lnTo>
                  <a:lnTo>
                    <a:pt x="366780" y="1078508"/>
                  </a:lnTo>
                  <a:lnTo>
                    <a:pt x="372974" y="1048024"/>
                  </a:lnTo>
                  <a:lnTo>
                    <a:pt x="372974" y="78505"/>
                  </a:lnTo>
                  <a:lnTo>
                    <a:pt x="366780" y="48022"/>
                  </a:lnTo>
                  <a:lnTo>
                    <a:pt x="349913" y="23060"/>
                  </a:lnTo>
                  <a:lnTo>
                    <a:pt x="324951" y="6194"/>
                  </a:lnTo>
                  <a:lnTo>
                    <a:pt x="294468" y="0"/>
                  </a:lnTo>
                  <a:close/>
                </a:path>
              </a:pathLst>
            </a:custGeom>
            <a:solidFill>
              <a:srgbClr val="33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468349" y="4132450"/>
              <a:ext cx="373380" cy="1127125"/>
            </a:xfrm>
            <a:custGeom>
              <a:avLst/>
              <a:gdLst/>
              <a:ahLst/>
              <a:cxnLst/>
              <a:rect l="l" t="t" r="r" b="b"/>
              <a:pathLst>
                <a:path w="373380" h="1127125">
                  <a:moveTo>
                    <a:pt x="78505" y="0"/>
                  </a:moveTo>
                  <a:lnTo>
                    <a:pt x="294468" y="0"/>
                  </a:lnTo>
                  <a:lnTo>
                    <a:pt x="324951" y="6194"/>
                  </a:lnTo>
                  <a:lnTo>
                    <a:pt x="349913" y="23060"/>
                  </a:lnTo>
                  <a:lnTo>
                    <a:pt x="366780" y="48022"/>
                  </a:lnTo>
                  <a:lnTo>
                    <a:pt x="372974" y="78505"/>
                  </a:lnTo>
                  <a:lnTo>
                    <a:pt x="372974" y="1048024"/>
                  </a:lnTo>
                  <a:lnTo>
                    <a:pt x="366780" y="1078508"/>
                  </a:lnTo>
                  <a:lnTo>
                    <a:pt x="349913" y="1103472"/>
                  </a:lnTo>
                  <a:lnTo>
                    <a:pt x="324951" y="1120338"/>
                  </a:lnTo>
                  <a:lnTo>
                    <a:pt x="294468" y="1126533"/>
                  </a:lnTo>
                  <a:lnTo>
                    <a:pt x="78505" y="1126533"/>
                  </a:lnTo>
                  <a:lnTo>
                    <a:pt x="48022" y="1120338"/>
                  </a:lnTo>
                  <a:lnTo>
                    <a:pt x="23060" y="1103472"/>
                  </a:lnTo>
                  <a:lnTo>
                    <a:pt x="6194" y="1078508"/>
                  </a:lnTo>
                  <a:lnTo>
                    <a:pt x="0" y="1048024"/>
                  </a:lnTo>
                  <a:lnTo>
                    <a:pt x="0" y="78505"/>
                  </a:lnTo>
                  <a:lnTo>
                    <a:pt x="6194" y="48022"/>
                  </a:lnTo>
                  <a:lnTo>
                    <a:pt x="23060" y="23060"/>
                  </a:lnTo>
                  <a:lnTo>
                    <a:pt x="48022" y="6194"/>
                  </a:lnTo>
                  <a:lnTo>
                    <a:pt x="78505" y="0"/>
                  </a:lnTo>
                  <a:close/>
                </a:path>
              </a:pathLst>
            </a:custGeom>
            <a:ln w="6350">
              <a:solidFill>
                <a:srgbClr val="3366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2" name="object 82"/>
          <p:cNvSpPr txBox="1"/>
          <p:nvPr/>
        </p:nvSpPr>
        <p:spPr>
          <a:xfrm>
            <a:off x="500894" y="4351411"/>
            <a:ext cx="286385" cy="530225"/>
          </a:xfrm>
          <a:prstGeom prst="rect">
            <a:avLst/>
          </a:prstGeom>
        </p:spPr>
        <p:txBody>
          <a:bodyPr vert="vert270" wrap="square" lIns="0" tIns="20320" rIns="0" bIns="0" rtlCol="0">
            <a:spAutoFit/>
          </a:bodyPr>
          <a:lstStyle/>
          <a:p>
            <a:pPr marL="109220" marR="5080" indent="-97155">
              <a:lnSpc>
                <a:spcPts val="1010"/>
              </a:lnSpc>
              <a:spcBef>
                <a:spcPts val="160"/>
              </a:spcBef>
            </a:pP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Response 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Phase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83" name="object 83"/>
          <p:cNvGrpSpPr/>
          <p:nvPr/>
        </p:nvGrpSpPr>
        <p:grpSpPr>
          <a:xfrm>
            <a:off x="465174" y="2890587"/>
            <a:ext cx="379730" cy="1133475"/>
            <a:chOff x="465174" y="2890587"/>
            <a:chExt cx="379730" cy="1133475"/>
          </a:xfrm>
        </p:grpSpPr>
        <p:sp>
          <p:nvSpPr>
            <p:cNvPr id="84" name="object 84"/>
            <p:cNvSpPr/>
            <p:nvPr/>
          </p:nvSpPr>
          <p:spPr>
            <a:xfrm>
              <a:off x="468349" y="2893762"/>
              <a:ext cx="373380" cy="1127125"/>
            </a:xfrm>
            <a:custGeom>
              <a:avLst/>
              <a:gdLst/>
              <a:ahLst/>
              <a:cxnLst/>
              <a:rect l="l" t="t" r="r" b="b"/>
              <a:pathLst>
                <a:path w="373380" h="1127125">
                  <a:moveTo>
                    <a:pt x="294468" y="0"/>
                  </a:moveTo>
                  <a:lnTo>
                    <a:pt x="78505" y="0"/>
                  </a:lnTo>
                  <a:lnTo>
                    <a:pt x="48022" y="6194"/>
                  </a:lnTo>
                  <a:lnTo>
                    <a:pt x="23060" y="23060"/>
                  </a:lnTo>
                  <a:lnTo>
                    <a:pt x="6194" y="48022"/>
                  </a:lnTo>
                  <a:lnTo>
                    <a:pt x="0" y="78505"/>
                  </a:lnTo>
                  <a:lnTo>
                    <a:pt x="0" y="1048024"/>
                  </a:lnTo>
                  <a:lnTo>
                    <a:pt x="6194" y="1078506"/>
                  </a:lnTo>
                  <a:lnTo>
                    <a:pt x="23060" y="1103469"/>
                  </a:lnTo>
                  <a:lnTo>
                    <a:pt x="48022" y="1120336"/>
                  </a:lnTo>
                  <a:lnTo>
                    <a:pt x="78505" y="1126530"/>
                  </a:lnTo>
                  <a:lnTo>
                    <a:pt x="294468" y="1126530"/>
                  </a:lnTo>
                  <a:lnTo>
                    <a:pt x="324951" y="1120336"/>
                  </a:lnTo>
                  <a:lnTo>
                    <a:pt x="349913" y="1103469"/>
                  </a:lnTo>
                  <a:lnTo>
                    <a:pt x="366780" y="1078506"/>
                  </a:lnTo>
                  <a:lnTo>
                    <a:pt x="372974" y="1048024"/>
                  </a:lnTo>
                  <a:lnTo>
                    <a:pt x="372974" y="78505"/>
                  </a:lnTo>
                  <a:lnTo>
                    <a:pt x="366780" y="48022"/>
                  </a:lnTo>
                  <a:lnTo>
                    <a:pt x="349913" y="23060"/>
                  </a:lnTo>
                  <a:lnTo>
                    <a:pt x="324951" y="6194"/>
                  </a:lnTo>
                  <a:lnTo>
                    <a:pt x="294468" y="0"/>
                  </a:lnTo>
                  <a:close/>
                </a:path>
              </a:pathLst>
            </a:custGeom>
            <a:solidFill>
              <a:srgbClr val="33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468349" y="2893762"/>
              <a:ext cx="373380" cy="1127125"/>
            </a:xfrm>
            <a:custGeom>
              <a:avLst/>
              <a:gdLst/>
              <a:ahLst/>
              <a:cxnLst/>
              <a:rect l="l" t="t" r="r" b="b"/>
              <a:pathLst>
                <a:path w="373380" h="1127125">
                  <a:moveTo>
                    <a:pt x="78505" y="0"/>
                  </a:moveTo>
                  <a:lnTo>
                    <a:pt x="294468" y="0"/>
                  </a:lnTo>
                  <a:lnTo>
                    <a:pt x="324951" y="6194"/>
                  </a:lnTo>
                  <a:lnTo>
                    <a:pt x="349913" y="23060"/>
                  </a:lnTo>
                  <a:lnTo>
                    <a:pt x="366780" y="48022"/>
                  </a:lnTo>
                  <a:lnTo>
                    <a:pt x="372974" y="78505"/>
                  </a:lnTo>
                  <a:lnTo>
                    <a:pt x="372974" y="1048024"/>
                  </a:lnTo>
                  <a:lnTo>
                    <a:pt x="366780" y="1078506"/>
                  </a:lnTo>
                  <a:lnTo>
                    <a:pt x="349913" y="1103469"/>
                  </a:lnTo>
                  <a:lnTo>
                    <a:pt x="324951" y="1120336"/>
                  </a:lnTo>
                  <a:lnTo>
                    <a:pt x="294468" y="1126530"/>
                  </a:lnTo>
                  <a:lnTo>
                    <a:pt x="78505" y="1126530"/>
                  </a:lnTo>
                  <a:lnTo>
                    <a:pt x="48022" y="1120336"/>
                  </a:lnTo>
                  <a:lnTo>
                    <a:pt x="23060" y="1103469"/>
                  </a:lnTo>
                  <a:lnTo>
                    <a:pt x="6194" y="1078506"/>
                  </a:lnTo>
                  <a:lnTo>
                    <a:pt x="0" y="1048024"/>
                  </a:lnTo>
                  <a:lnTo>
                    <a:pt x="0" y="78505"/>
                  </a:lnTo>
                  <a:lnTo>
                    <a:pt x="6194" y="48022"/>
                  </a:lnTo>
                  <a:lnTo>
                    <a:pt x="23060" y="23060"/>
                  </a:lnTo>
                  <a:lnTo>
                    <a:pt x="48022" y="6194"/>
                  </a:lnTo>
                  <a:lnTo>
                    <a:pt x="78505" y="0"/>
                  </a:lnTo>
                  <a:close/>
                </a:path>
              </a:pathLst>
            </a:custGeom>
            <a:ln w="6350">
              <a:solidFill>
                <a:srgbClr val="3366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6" name="object 86"/>
          <p:cNvSpPr txBox="1"/>
          <p:nvPr/>
        </p:nvSpPr>
        <p:spPr>
          <a:xfrm>
            <a:off x="500894" y="3013602"/>
            <a:ext cx="286385" cy="886460"/>
          </a:xfrm>
          <a:prstGeom prst="rect">
            <a:avLst/>
          </a:prstGeom>
        </p:spPr>
        <p:txBody>
          <a:bodyPr vert="vert270" wrap="square" lIns="0" tIns="20320" rIns="0" bIns="0" rtlCol="0">
            <a:spAutoFit/>
          </a:bodyPr>
          <a:lstStyle/>
          <a:p>
            <a:pPr marL="313690" marR="5080" indent="-301625">
              <a:lnSpc>
                <a:spcPts val="1010"/>
              </a:lnSpc>
              <a:spcBef>
                <a:spcPts val="160"/>
              </a:spcBef>
            </a:pP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Risk</a:t>
            </a:r>
            <a:r>
              <a:rPr sz="9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1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ssessment 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Phase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87" name="object 87"/>
          <p:cNvGrpSpPr/>
          <p:nvPr/>
        </p:nvGrpSpPr>
        <p:grpSpPr>
          <a:xfrm>
            <a:off x="465174" y="1651064"/>
            <a:ext cx="379730" cy="1133475"/>
            <a:chOff x="465174" y="1651064"/>
            <a:chExt cx="379730" cy="1133475"/>
          </a:xfrm>
        </p:grpSpPr>
        <p:sp>
          <p:nvSpPr>
            <p:cNvPr id="88" name="object 88"/>
            <p:cNvSpPr/>
            <p:nvPr/>
          </p:nvSpPr>
          <p:spPr>
            <a:xfrm>
              <a:off x="468349" y="1654239"/>
              <a:ext cx="373380" cy="1127125"/>
            </a:xfrm>
            <a:custGeom>
              <a:avLst/>
              <a:gdLst/>
              <a:ahLst/>
              <a:cxnLst/>
              <a:rect l="l" t="t" r="r" b="b"/>
              <a:pathLst>
                <a:path w="373380" h="1127125">
                  <a:moveTo>
                    <a:pt x="294468" y="0"/>
                  </a:moveTo>
                  <a:lnTo>
                    <a:pt x="78505" y="0"/>
                  </a:lnTo>
                  <a:lnTo>
                    <a:pt x="48022" y="6194"/>
                  </a:lnTo>
                  <a:lnTo>
                    <a:pt x="23060" y="23060"/>
                  </a:lnTo>
                  <a:lnTo>
                    <a:pt x="6194" y="48022"/>
                  </a:lnTo>
                  <a:lnTo>
                    <a:pt x="0" y="78505"/>
                  </a:lnTo>
                  <a:lnTo>
                    <a:pt x="0" y="1048024"/>
                  </a:lnTo>
                  <a:lnTo>
                    <a:pt x="6194" y="1078508"/>
                  </a:lnTo>
                  <a:lnTo>
                    <a:pt x="23060" y="1103471"/>
                  </a:lnTo>
                  <a:lnTo>
                    <a:pt x="48022" y="1120338"/>
                  </a:lnTo>
                  <a:lnTo>
                    <a:pt x="78505" y="1126533"/>
                  </a:lnTo>
                  <a:lnTo>
                    <a:pt x="294468" y="1126533"/>
                  </a:lnTo>
                  <a:lnTo>
                    <a:pt x="324951" y="1120338"/>
                  </a:lnTo>
                  <a:lnTo>
                    <a:pt x="349913" y="1103471"/>
                  </a:lnTo>
                  <a:lnTo>
                    <a:pt x="366780" y="1078508"/>
                  </a:lnTo>
                  <a:lnTo>
                    <a:pt x="372974" y="1048024"/>
                  </a:lnTo>
                  <a:lnTo>
                    <a:pt x="372974" y="78505"/>
                  </a:lnTo>
                  <a:lnTo>
                    <a:pt x="366780" y="48022"/>
                  </a:lnTo>
                  <a:lnTo>
                    <a:pt x="349913" y="23060"/>
                  </a:lnTo>
                  <a:lnTo>
                    <a:pt x="324951" y="6194"/>
                  </a:lnTo>
                  <a:lnTo>
                    <a:pt x="294468" y="0"/>
                  </a:lnTo>
                  <a:close/>
                </a:path>
              </a:pathLst>
            </a:custGeom>
            <a:solidFill>
              <a:srgbClr val="33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468349" y="1654239"/>
              <a:ext cx="373380" cy="1127125"/>
            </a:xfrm>
            <a:custGeom>
              <a:avLst/>
              <a:gdLst/>
              <a:ahLst/>
              <a:cxnLst/>
              <a:rect l="l" t="t" r="r" b="b"/>
              <a:pathLst>
                <a:path w="373380" h="1127125">
                  <a:moveTo>
                    <a:pt x="78505" y="0"/>
                  </a:moveTo>
                  <a:lnTo>
                    <a:pt x="294468" y="0"/>
                  </a:lnTo>
                  <a:lnTo>
                    <a:pt x="324951" y="6194"/>
                  </a:lnTo>
                  <a:lnTo>
                    <a:pt x="349913" y="23060"/>
                  </a:lnTo>
                  <a:lnTo>
                    <a:pt x="366780" y="48022"/>
                  </a:lnTo>
                  <a:lnTo>
                    <a:pt x="372974" y="78505"/>
                  </a:lnTo>
                  <a:lnTo>
                    <a:pt x="372974" y="1048024"/>
                  </a:lnTo>
                  <a:lnTo>
                    <a:pt x="366780" y="1078508"/>
                  </a:lnTo>
                  <a:lnTo>
                    <a:pt x="349913" y="1103471"/>
                  </a:lnTo>
                  <a:lnTo>
                    <a:pt x="324951" y="1120338"/>
                  </a:lnTo>
                  <a:lnTo>
                    <a:pt x="294468" y="1126533"/>
                  </a:lnTo>
                  <a:lnTo>
                    <a:pt x="78505" y="1126533"/>
                  </a:lnTo>
                  <a:lnTo>
                    <a:pt x="48022" y="1120338"/>
                  </a:lnTo>
                  <a:lnTo>
                    <a:pt x="23060" y="1103471"/>
                  </a:lnTo>
                  <a:lnTo>
                    <a:pt x="6194" y="1078508"/>
                  </a:lnTo>
                  <a:lnTo>
                    <a:pt x="0" y="1048024"/>
                  </a:lnTo>
                  <a:lnTo>
                    <a:pt x="0" y="78505"/>
                  </a:lnTo>
                  <a:lnTo>
                    <a:pt x="6194" y="48022"/>
                  </a:lnTo>
                  <a:lnTo>
                    <a:pt x="23060" y="23060"/>
                  </a:lnTo>
                  <a:lnTo>
                    <a:pt x="48022" y="6194"/>
                  </a:lnTo>
                  <a:lnTo>
                    <a:pt x="78505" y="0"/>
                  </a:lnTo>
                  <a:close/>
                </a:path>
              </a:pathLst>
            </a:custGeom>
            <a:ln w="6350">
              <a:solidFill>
                <a:srgbClr val="3366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0" name="object 90"/>
          <p:cNvSpPr txBox="1"/>
          <p:nvPr/>
        </p:nvSpPr>
        <p:spPr>
          <a:xfrm>
            <a:off x="500894" y="2015546"/>
            <a:ext cx="286385" cy="460375"/>
          </a:xfrm>
          <a:prstGeom prst="rect">
            <a:avLst/>
          </a:prstGeom>
        </p:spPr>
        <p:txBody>
          <a:bodyPr vert="vert270" wrap="square" lIns="0" tIns="20320" rIns="0" bIns="0" rtlCol="0">
            <a:spAutoFit/>
          </a:bodyPr>
          <a:lstStyle/>
          <a:p>
            <a:pPr marL="74295" marR="5080" indent="-62230">
              <a:lnSpc>
                <a:spcPts val="1010"/>
              </a:lnSpc>
              <a:spcBef>
                <a:spcPts val="160"/>
              </a:spcBef>
            </a:pPr>
            <a:r>
              <a:rPr sz="900" spc="-30" dirty="0">
                <a:solidFill>
                  <a:srgbClr val="FFFFFF"/>
                </a:solidFill>
                <a:latin typeface="Tahoma"/>
                <a:cs typeface="Tahoma"/>
              </a:rPr>
              <a:t>W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arning 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Phase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91" name="object 91"/>
          <p:cNvGrpSpPr/>
          <p:nvPr/>
        </p:nvGrpSpPr>
        <p:grpSpPr>
          <a:xfrm>
            <a:off x="465174" y="412376"/>
            <a:ext cx="379730" cy="1133475"/>
            <a:chOff x="465174" y="412376"/>
            <a:chExt cx="379730" cy="1133475"/>
          </a:xfrm>
        </p:grpSpPr>
        <p:sp>
          <p:nvSpPr>
            <p:cNvPr id="92" name="object 92"/>
            <p:cNvSpPr/>
            <p:nvPr/>
          </p:nvSpPr>
          <p:spPr>
            <a:xfrm>
              <a:off x="468349" y="415551"/>
              <a:ext cx="373380" cy="1127125"/>
            </a:xfrm>
            <a:custGeom>
              <a:avLst/>
              <a:gdLst/>
              <a:ahLst/>
              <a:cxnLst/>
              <a:rect l="l" t="t" r="r" b="b"/>
              <a:pathLst>
                <a:path w="373380" h="1127125">
                  <a:moveTo>
                    <a:pt x="294468" y="0"/>
                  </a:moveTo>
                  <a:lnTo>
                    <a:pt x="78505" y="0"/>
                  </a:lnTo>
                  <a:lnTo>
                    <a:pt x="48022" y="6194"/>
                  </a:lnTo>
                  <a:lnTo>
                    <a:pt x="23060" y="23060"/>
                  </a:lnTo>
                  <a:lnTo>
                    <a:pt x="6194" y="48022"/>
                  </a:lnTo>
                  <a:lnTo>
                    <a:pt x="0" y="78505"/>
                  </a:lnTo>
                  <a:lnTo>
                    <a:pt x="0" y="1048024"/>
                  </a:lnTo>
                  <a:lnTo>
                    <a:pt x="6194" y="1078506"/>
                  </a:lnTo>
                  <a:lnTo>
                    <a:pt x="23060" y="1103468"/>
                  </a:lnTo>
                  <a:lnTo>
                    <a:pt x="48022" y="1120334"/>
                  </a:lnTo>
                  <a:lnTo>
                    <a:pt x="78505" y="1126529"/>
                  </a:lnTo>
                  <a:lnTo>
                    <a:pt x="294468" y="1126529"/>
                  </a:lnTo>
                  <a:lnTo>
                    <a:pt x="324951" y="1120334"/>
                  </a:lnTo>
                  <a:lnTo>
                    <a:pt x="349913" y="1103468"/>
                  </a:lnTo>
                  <a:lnTo>
                    <a:pt x="366780" y="1078506"/>
                  </a:lnTo>
                  <a:lnTo>
                    <a:pt x="372974" y="1048024"/>
                  </a:lnTo>
                  <a:lnTo>
                    <a:pt x="372974" y="78505"/>
                  </a:lnTo>
                  <a:lnTo>
                    <a:pt x="366780" y="48022"/>
                  </a:lnTo>
                  <a:lnTo>
                    <a:pt x="349913" y="23060"/>
                  </a:lnTo>
                  <a:lnTo>
                    <a:pt x="324951" y="6194"/>
                  </a:lnTo>
                  <a:lnTo>
                    <a:pt x="294468" y="0"/>
                  </a:lnTo>
                  <a:close/>
                </a:path>
              </a:pathLst>
            </a:custGeom>
            <a:solidFill>
              <a:srgbClr val="33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468349" y="415551"/>
              <a:ext cx="373380" cy="1127125"/>
            </a:xfrm>
            <a:custGeom>
              <a:avLst/>
              <a:gdLst/>
              <a:ahLst/>
              <a:cxnLst/>
              <a:rect l="l" t="t" r="r" b="b"/>
              <a:pathLst>
                <a:path w="373380" h="1127125">
                  <a:moveTo>
                    <a:pt x="78505" y="0"/>
                  </a:moveTo>
                  <a:lnTo>
                    <a:pt x="294468" y="0"/>
                  </a:lnTo>
                  <a:lnTo>
                    <a:pt x="324951" y="6194"/>
                  </a:lnTo>
                  <a:lnTo>
                    <a:pt x="349913" y="23060"/>
                  </a:lnTo>
                  <a:lnTo>
                    <a:pt x="366780" y="48022"/>
                  </a:lnTo>
                  <a:lnTo>
                    <a:pt x="372974" y="78505"/>
                  </a:lnTo>
                  <a:lnTo>
                    <a:pt x="372974" y="1048024"/>
                  </a:lnTo>
                  <a:lnTo>
                    <a:pt x="366780" y="1078506"/>
                  </a:lnTo>
                  <a:lnTo>
                    <a:pt x="349913" y="1103468"/>
                  </a:lnTo>
                  <a:lnTo>
                    <a:pt x="324951" y="1120334"/>
                  </a:lnTo>
                  <a:lnTo>
                    <a:pt x="294468" y="1126529"/>
                  </a:lnTo>
                  <a:lnTo>
                    <a:pt x="78505" y="1126529"/>
                  </a:lnTo>
                  <a:lnTo>
                    <a:pt x="48022" y="1120334"/>
                  </a:lnTo>
                  <a:lnTo>
                    <a:pt x="23060" y="1103468"/>
                  </a:lnTo>
                  <a:lnTo>
                    <a:pt x="6194" y="1078506"/>
                  </a:lnTo>
                  <a:lnTo>
                    <a:pt x="0" y="1048024"/>
                  </a:lnTo>
                  <a:lnTo>
                    <a:pt x="0" y="78505"/>
                  </a:lnTo>
                  <a:lnTo>
                    <a:pt x="6194" y="48022"/>
                  </a:lnTo>
                  <a:lnTo>
                    <a:pt x="23060" y="23060"/>
                  </a:lnTo>
                  <a:lnTo>
                    <a:pt x="48022" y="6194"/>
                  </a:lnTo>
                  <a:lnTo>
                    <a:pt x="78505" y="0"/>
                  </a:lnTo>
                  <a:close/>
                </a:path>
              </a:pathLst>
            </a:custGeom>
            <a:ln w="6350">
              <a:solidFill>
                <a:srgbClr val="3366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4" name="object 94"/>
          <p:cNvSpPr txBox="1"/>
          <p:nvPr/>
        </p:nvSpPr>
        <p:spPr>
          <a:xfrm>
            <a:off x="500894" y="327320"/>
            <a:ext cx="288925" cy="1147445"/>
          </a:xfrm>
          <a:prstGeom prst="rect">
            <a:avLst/>
          </a:prstGeom>
        </p:spPr>
        <p:txBody>
          <a:bodyPr vert="vert270" wrap="square" lIns="0" tIns="18415" rIns="0" bIns="0" rtlCol="0">
            <a:spAutoFit/>
          </a:bodyPr>
          <a:lstStyle/>
          <a:p>
            <a:pPr marL="357505" marR="5080" indent="-345440">
              <a:lnSpc>
                <a:spcPts val="1030"/>
              </a:lnSpc>
              <a:spcBef>
                <a:spcPts val="145"/>
              </a:spcBef>
            </a:pPr>
            <a:r>
              <a:rPr sz="900" spc="-4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raining</a:t>
            </a:r>
            <a:r>
              <a:rPr sz="9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9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Planning 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Phase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386442"/>
            <a:ext cx="10866755" cy="5365115"/>
            <a:chOff x="0" y="1386442"/>
            <a:chExt cx="10866755" cy="53651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2" y="1386442"/>
              <a:ext cx="10866578" cy="536456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47463" y="1386442"/>
              <a:ext cx="7019287" cy="536456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386442"/>
              <a:ext cx="6848027" cy="536456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544843" y="3116055"/>
              <a:ext cx="1844675" cy="1405255"/>
            </a:xfrm>
            <a:custGeom>
              <a:avLst/>
              <a:gdLst/>
              <a:ahLst/>
              <a:cxnLst/>
              <a:rect l="l" t="t" r="r" b="b"/>
              <a:pathLst>
                <a:path w="1844675" h="1405254">
                  <a:moveTo>
                    <a:pt x="1631026" y="0"/>
                  </a:moveTo>
                  <a:lnTo>
                    <a:pt x="213285" y="0"/>
                  </a:lnTo>
                  <a:lnTo>
                    <a:pt x="164533" y="5658"/>
                  </a:lnTo>
                  <a:lnTo>
                    <a:pt x="119699" y="21763"/>
                  </a:lnTo>
                  <a:lnTo>
                    <a:pt x="80089" y="47008"/>
                  </a:lnTo>
                  <a:lnTo>
                    <a:pt x="47009" y="80089"/>
                  </a:lnTo>
                  <a:lnTo>
                    <a:pt x="21763" y="119699"/>
                  </a:lnTo>
                  <a:lnTo>
                    <a:pt x="5658" y="164533"/>
                  </a:lnTo>
                  <a:lnTo>
                    <a:pt x="0" y="213285"/>
                  </a:lnTo>
                  <a:lnTo>
                    <a:pt x="0" y="1191455"/>
                  </a:lnTo>
                  <a:lnTo>
                    <a:pt x="5658" y="1240206"/>
                  </a:lnTo>
                  <a:lnTo>
                    <a:pt x="21763" y="1285039"/>
                  </a:lnTo>
                  <a:lnTo>
                    <a:pt x="47009" y="1324650"/>
                  </a:lnTo>
                  <a:lnTo>
                    <a:pt x="80089" y="1357731"/>
                  </a:lnTo>
                  <a:lnTo>
                    <a:pt x="119699" y="1382977"/>
                  </a:lnTo>
                  <a:lnTo>
                    <a:pt x="164533" y="1399083"/>
                  </a:lnTo>
                  <a:lnTo>
                    <a:pt x="213285" y="1404741"/>
                  </a:lnTo>
                  <a:lnTo>
                    <a:pt x="1631026" y="1404741"/>
                  </a:lnTo>
                  <a:lnTo>
                    <a:pt x="1679776" y="1399083"/>
                  </a:lnTo>
                  <a:lnTo>
                    <a:pt x="1724609" y="1382977"/>
                  </a:lnTo>
                  <a:lnTo>
                    <a:pt x="1764219" y="1357731"/>
                  </a:lnTo>
                  <a:lnTo>
                    <a:pt x="1797300" y="1324650"/>
                  </a:lnTo>
                  <a:lnTo>
                    <a:pt x="1822547" y="1285039"/>
                  </a:lnTo>
                  <a:lnTo>
                    <a:pt x="1838652" y="1240206"/>
                  </a:lnTo>
                  <a:lnTo>
                    <a:pt x="1844311" y="1191455"/>
                  </a:lnTo>
                  <a:lnTo>
                    <a:pt x="1844311" y="213285"/>
                  </a:lnTo>
                  <a:lnTo>
                    <a:pt x="1838652" y="164533"/>
                  </a:lnTo>
                  <a:lnTo>
                    <a:pt x="1822547" y="119699"/>
                  </a:lnTo>
                  <a:lnTo>
                    <a:pt x="1797300" y="80089"/>
                  </a:lnTo>
                  <a:lnTo>
                    <a:pt x="1764219" y="47008"/>
                  </a:lnTo>
                  <a:lnTo>
                    <a:pt x="1724609" y="21763"/>
                  </a:lnTo>
                  <a:lnTo>
                    <a:pt x="1679776" y="5658"/>
                  </a:lnTo>
                  <a:lnTo>
                    <a:pt x="1631026" y="0"/>
                  </a:lnTo>
                  <a:close/>
                </a:path>
              </a:pathLst>
            </a:custGeom>
            <a:solidFill>
              <a:srgbClr val="1B76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44843" y="1573315"/>
              <a:ext cx="1566545" cy="1405255"/>
            </a:xfrm>
            <a:custGeom>
              <a:avLst/>
              <a:gdLst/>
              <a:ahLst/>
              <a:cxnLst/>
              <a:rect l="l" t="t" r="r" b="b"/>
              <a:pathLst>
                <a:path w="1566545" h="1405255">
                  <a:moveTo>
                    <a:pt x="1352753" y="0"/>
                  </a:moveTo>
                  <a:lnTo>
                    <a:pt x="213285" y="0"/>
                  </a:lnTo>
                  <a:lnTo>
                    <a:pt x="164533" y="5658"/>
                  </a:lnTo>
                  <a:lnTo>
                    <a:pt x="119699" y="21763"/>
                  </a:lnTo>
                  <a:lnTo>
                    <a:pt x="80089" y="47008"/>
                  </a:lnTo>
                  <a:lnTo>
                    <a:pt x="47009" y="80089"/>
                  </a:lnTo>
                  <a:lnTo>
                    <a:pt x="21763" y="119699"/>
                  </a:lnTo>
                  <a:lnTo>
                    <a:pt x="5658" y="164533"/>
                  </a:lnTo>
                  <a:lnTo>
                    <a:pt x="0" y="213285"/>
                  </a:lnTo>
                  <a:lnTo>
                    <a:pt x="0" y="1191455"/>
                  </a:lnTo>
                  <a:lnTo>
                    <a:pt x="5658" y="1240207"/>
                  </a:lnTo>
                  <a:lnTo>
                    <a:pt x="21763" y="1285041"/>
                  </a:lnTo>
                  <a:lnTo>
                    <a:pt x="47009" y="1324651"/>
                  </a:lnTo>
                  <a:lnTo>
                    <a:pt x="80089" y="1357731"/>
                  </a:lnTo>
                  <a:lnTo>
                    <a:pt x="119699" y="1382977"/>
                  </a:lnTo>
                  <a:lnTo>
                    <a:pt x="164533" y="1399082"/>
                  </a:lnTo>
                  <a:lnTo>
                    <a:pt x="213285" y="1404740"/>
                  </a:lnTo>
                  <a:lnTo>
                    <a:pt x="1352753" y="1404740"/>
                  </a:lnTo>
                  <a:lnTo>
                    <a:pt x="1401503" y="1399082"/>
                  </a:lnTo>
                  <a:lnTo>
                    <a:pt x="1446336" y="1382977"/>
                  </a:lnTo>
                  <a:lnTo>
                    <a:pt x="1485946" y="1357731"/>
                  </a:lnTo>
                  <a:lnTo>
                    <a:pt x="1519028" y="1324651"/>
                  </a:lnTo>
                  <a:lnTo>
                    <a:pt x="1544274" y="1285041"/>
                  </a:lnTo>
                  <a:lnTo>
                    <a:pt x="1560380" y="1240207"/>
                  </a:lnTo>
                  <a:lnTo>
                    <a:pt x="1566039" y="1191455"/>
                  </a:lnTo>
                  <a:lnTo>
                    <a:pt x="1566039" y="213285"/>
                  </a:lnTo>
                  <a:lnTo>
                    <a:pt x="1560380" y="164533"/>
                  </a:lnTo>
                  <a:lnTo>
                    <a:pt x="1544274" y="119699"/>
                  </a:lnTo>
                  <a:lnTo>
                    <a:pt x="1519028" y="80089"/>
                  </a:lnTo>
                  <a:lnTo>
                    <a:pt x="1485946" y="47008"/>
                  </a:lnTo>
                  <a:lnTo>
                    <a:pt x="1446336" y="21763"/>
                  </a:lnTo>
                  <a:lnTo>
                    <a:pt x="1401503" y="5658"/>
                  </a:lnTo>
                  <a:lnTo>
                    <a:pt x="1352753" y="0"/>
                  </a:lnTo>
                  <a:close/>
                </a:path>
              </a:pathLst>
            </a:custGeom>
            <a:solidFill>
              <a:srgbClr val="056F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412484" y="1573315"/>
              <a:ext cx="1566545" cy="1405255"/>
            </a:xfrm>
            <a:custGeom>
              <a:avLst/>
              <a:gdLst/>
              <a:ahLst/>
              <a:cxnLst/>
              <a:rect l="l" t="t" r="r" b="b"/>
              <a:pathLst>
                <a:path w="1566545" h="1405255">
                  <a:moveTo>
                    <a:pt x="1352750" y="0"/>
                  </a:moveTo>
                  <a:lnTo>
                    <a:pt x="213281" y="0"/>
                  </a:lnTo>
                  <a:lnTo>
                    <a:pt x="164531" y="5658"/>
                  </a:lnTo>
                  <a:lnTo>
                    <a:pt x="119698" y="21763"/>
                  </a:lnTo>
                  <a:lnTo>
                    <a:pt x="80089" y="47008"/>
                  </a:lnTo>
                  <a:lnTo>
                    <a:pt x="47008" y="80089"/>
                  </a:lnTo>
                  <a:lnTo>
                    <a:pt x="21763" y="119699"/>
                  </a:lnTo>
                  <a:lnTo>
                    <a:pt x="5658" y="164533"/>
                  </a:lnTo>
                  <a:lnTo>
                    <a:pt x="0" y="213285"/>
                  </a:lnTo>
                  <a:lnTo>
                    <a:pt x="0" y="1191455"/>
                  </a:lnTo>
                  <a:lnTo>
                    <a:pt x="5658" y="1240207"/>
                  </a:lnTo>
                  <a:lnTo>
                    <a:pt x="21763" y="1285041"/>
                  </a:lnTo>
                  <a:lnTo>
                    <a:pt x="47008" y="1324651"/>
                  </a:lnTo>
                  <a:lnTo>
                    <a:pt x="80089" y="1357731"/>
                  </a:lnTo>
                  <a:lnTo>
                    <a:pt x="119698" y="1382977"/>
                  </a:lnTo>
                  <a:lnTo>
                    <a:pt x="164531" y="1399082"/>
                  </a:lnTo>
                  <a:lnTo>
                    <a:pt x="213281" y="1404740"/>
                  </a:lnTo>
                  <a:lnTo>
                    <a:pt x="1352750" y="1404740"/>
                  </a:lnTo>
                  <a:lnTo>
                    <a:pt x="1401501" y="1399082"/>
                  </a:lnTo>
                  <a:lnTo>
                    <a:pt x="1446334" y="1382977"/>
                  </a:lnTo>
                  <a:lnTo>
                    <a:pt x="1485944" y="1357731"/>
                  </a:lnTo>
                  <a:lnTo>
                    <a:pt x="1519025" y="1324651"/>
                  </a:lnTo>
                  <a:lnTo>
                    <a:pt x="1544271" y="1285041"/>
                  </a:lnTo>
                  <a:lnTo>
                    <a:pt x="1560377" y="1240207"/>
                  </a:lnTo>
                  <a:lnTo>
                    <a:pt x="1566035" y="1191455"/>
                  </a:lnTo>
                  <a:lnTo>
                    <a:pt x="1566035" y="213285"/>
                  </a:lnTo>
                  <a:lnTo>
                    <a:pt x="1560377" y="164533"/>
                  </a:lnTo>
                  <a:lnTo>
                    <a:pt x="1544271" y="119699"/>
                  </a:lnTo>
                  <a:lnTo>
                    <a:pt x="1519025" y="80089"/>
                  </a:lnTo>
                  <a:lnTo>
                    <a:pt x="1485944" y="47008"/>
                  </a:lnTo>
                  <a:lnTo>
                    <a:pt x="1446334" y="21763"/>
                  </a:lnTo>
                  <a:lnTo>
                    <a:pt x="1401501" y="5658"/>
                  </a:lnTo>
                  <a:lnTo>
                    <a:pt x="1352750" y="0"/>
                  </a:lnTo>
                  <a:close/>
                </a:path>
              </a:pathLst>
            </a:custGeom>
            <a:solidFill>
              <a:srgbClr val="055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77207" y="1573315"/>
              <a:ext cx="1566545" cy="1405255"/>
            </a:xfrm>
            <a:custGeom>
              <a:avLst/>
              <a:gdLst/>
              <a:ahLst/>
              <a:cxnLst/>
              <a:rect l="l" t="t" r="r" b="b"/>
              <a:pathLst>
                <a:path w="1566545" h="1405255">
                  <a:moveTo>
                    <a:pt x="1352749" y="0"/>
                  </a:moveTo>
                  <a:lnTo>
                    <a:pt x="213285" y="0"/>
                  </a:lnTo>
                  <a:lnTo>
                    <a:pt x="164533" y="5658"/>
                  </a:lnTo>
                  <a:lnTo>
                    <a:pt x="119699" y="21763"/>
                  </a:lnTo>
                  <a:lnTo>
                    <a:pt x="80089" y="47008"/>
                  </a:lnTo>
                  <a:lnTo>
                    <a:pt x="47008" y="80089"/>
                  </a:lnTo>
                  <a:lnTo>
                    <a:pt x="21763" y="119699"/>
                  </a:lnTo>
                  <a:lnTo>
                    <a:pt x="5658" y="164533"/>
                  </a:lnTo>
                  <a:lnTo>
                    <a:pt x="0" y="213285"/>
                  </a:lnTo>
                  <a:lnTo>
                    <a:pt x="0" y="1191455"/>
                  </a:lnTo>
                  <a:lnTo>
                    <a:pt x="5658" y="1240207"/>
                  </a:lnTo>
                  <a:lnTo>
                    <a:pt x="21763" y="1285041"/>
                  </a:lnTo>
                  <a:lnTo>
                    <a:pt x="47008" y="1324651"/>
                  </a:lnTo>
                  <a:lnTo>
                    <a:pt x="80089" y="1357731"/>
                  </a:lnTo>
                  <a:lnTo>
                    <a:pt x="119699" y="1382977"/>
                  </a:lnTo>
                  <a:lnTo>
                    <a:pt x="164533" y="1399082"/>
                  </a:lnTo>
                  <a:lnTo>
                    <a:pt x="213285" y="1404740"/>
                  </a:lnTo>
                  <a:lnTo>
                    <a:pt x="1352749" y="1404740"/>
                  </a:lnTo>
                  <a:lnTo>
                    <a:pt x="1401500" y="1399082"/>
                  </a:lnTo>
                  <a:lnTo>
                    <a:pt x="1446333" y="1382977"/>
                  </a:lnTo>
                  <a:lnTo>
                    <a:pt x="1485943" y="1357731"/>
                  </a:lnTo>
                  <a:lnTo>
                    <a:pt x="1519025" y="1324651"/>
                  </a:lnTo>
                  <a:lnTo>
                    <a:pt x="1544271" y="1285041"/>
                  </a:lnTo>
                  <a:lnTo>
                    <a:pt x="1560377" y="1240207"/>
                  </a:lnTo>
                  <a:lnTo>
                    <a:pt x="1566035" y="1191455"/>
                  </a:lnTo>
                  <a:lnTo>
                    <a:pt x="1566035" y="213285"/>
                  </a:lnTo>
                  <a:lnTo>
                    <a:pt x="1560377" y="164533"/>
                  </a:lnTo>
                  <a:lnTo>
                    <a:pt x="1544271" y="119699"/>
                  </a:lnTo>
                  <a:lnTo>
                    <a:pt x="1519025" y="80089"/>
                  </a:lnTo>
                  <a:lnTo>
                    <a:pt x="1485943" y="47008"/>
                  </a:lnTo>
                  <a:lnTo>
                    <a:pt x="1446333" y="21763"/>
                  </a:lnTo>
                  <a:lnTo>
                    <a:pt x="1401500" y="5658"/>
                  </a:lnTo>
                  <a:lnTo>
                    <a:pt x="1352749" y="0"/>
                  </a:lnTo>
                  <a:close/>
                </a:path>
              </a:pathLst>
            </a:custGeom>
            <a:solidFill>
              <a:srgbClr val="0492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41211" y="299585"/>
            <a:ext cx="3987165" cy="104711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 marR="5080">
              <a:lnSpc>
                <a:spcPts val="3720"/>
              </a:lnSpc>
              <a:spcBef>
                <a:spcPts val="725"/>
              </a:spcBef>
              <a:tabLst>
                <a:tab pos="3949065" algn="l"/>
              </a:tabLst>
            </a:pPr>
            <a:r>
              <a:rPr sz="3600" spc="40" dirty="0">
                <a:solidFill>
                  <a:srgbClr val="057BAE"/>
                </a:solidFill>
              </a:rPr>
              <a:t>T</a:t>
            </a:r>
            <a:r>
              <a:rPr sz="3600" u="sng" spc="210" dirty="0">
                <a:solidFill>
                  <a:srgbClr val="057BAE"/>
                </a:solidFill>
                <a:uFill>
                  <a:solidFill>
                    <a:srgbClr val="499FC4"/>
                  </a:solidFill>
                </a:uFill>
              </a:rPr>
              <a:t>RAINING</a:t>
            </a:r>
            <a:r>
              <a:rPr sz="3600" spc="-385" dirty="0">
                <a:solidFill>
                  <a:srgbClr val="057BAE"/>
                </a:solidFill>
              </a:rPr>
              <a:t> </a:t>
            </a:r>
            <a:r>
              <a:rPr sz="3600" u="sng" spc="215" dirty="0">
                <a:solidFill>
                  <a:srgbClr val="057BAE"/>
                </a:solidFill>
                <a:uFill>
                  <a:solidFill>
                    <a:srgbClr val="499FC4"/>
                  </a:solidFill>
                </a:uFill>
              </a:rPr>
              <a:t>AN</a:t>
            </a:r>
            <a:r>
              <a:rPr sz="3600" u="sng" spc="190" dirty="0">
                <a:solidFill>
                  <a:srgbClr val="057BAE"/>
                </a:solidFill>
                <a:uFill>
                  <a:solidFill>
                    <a:srgbClr val="499FC4"/>
                  </a:solidFill>
                </a:uFill>
              </a:rPr>
              <a:t>D </a:t>
            </a:r>
            <a:r>
              <a:rPr sz="3600" u="sng" dirty="0">
                <a:solidFill>
                  <a:srgbClr val="057BAE"/>
                </a:solidFill>
                <a:uFill>
                  <a:solidFill>
                    <a:srgbClr val="499FC4"/>
                  </a:solidFill>
                </a:uFill>
              </a:rPr>
              <a:t>	</a:t>
            </a:r>
            <a:r>
              <a:rPr sz="3600" dirty="0">
                <a:solidFill>
                  <a:srgbClr val="057BAE"/>
                </a:solidFill>
              </a:rPr>
              <a:t> </a:t>
            </a:r>
            <a:r>
              <a:rPr sz="3600" spc="210" dirty="0">
                <a:solidFill>
                  <a:srgbClr val="057BAE"/>
                </a:solidFill>
              </a:rPr>
              <a:t>PLANNING</a:t>
            </a:r>
            <a:r>
              <a:rPr sz="3600" spc="-275" dirty="0">
                <a:solidFill>
                  <a:srgbClr val="057BAE"/>
                </a:solidFill>
              </a:rPr>
              <a:t> </a:t>
            </a:r>
            <a:r>
              <a:rPr sz="3600" spc="160" dirty="0">
                <a:solidFill>
                  <a:srgbClr val="057BAE"/>
                </a:solidFill>
              </a:rPr>
              <a:t>PH</a:t>
            </a:r>
            <a:r>
              <a:rPr sz="3600" spc="130" dirty="0">
                <a:solidFill>
                  <a:srgbClr val="057BAE"/>
                </a:solidFill>
              </a:rPr>
              <a:t>A</a:t>
            </a:r>
            <a:r>
              <a:rPr sz="3600" spc="240" dirty="0">
                <a:solidFill>
                  <a:srgbClr val="057BAE"/>
                </a:solidFill>
              </a:rPr>
              <a:t>SE</a:t>
            </a:r>
            <a:endParaRPr sz="3600"/>
          </a:p>
        </p:txBody>
      </p:sp>
      <p:sp>
        <p:nvSpPr>
          <p:cNvPr id="11" name="object 11"/>
          <p:cNvSpPr txBox="1"/>
          <p:nvPr/>
        </p:nvSpPr>
        <p:spPr>
          <a:xfrm>
            <a:off x="1114103" y="1845679"/>
            <a:ext cx="922655" cy="8108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3400"/>
              </a:lnSpc>
              <a:spcBef>
                <a:spcPts val="75"/>
              </a:spcBef>
            </a:pPr>
            <a:r>
              <a:rPr sz="1250" spc="30" dirty="0">
                <a:solidFill>
                  <a:srgbClr val="FFFFFF"/>
                </a:solidFill>
                <a:latin typeface="Tahoma"/>
                <a:cs typeface="Tahoma"/>
              </a:rPr>
              <a:t>Community, </a:t>
            </a:r>
            <a:r>
              <a:rPr sz="1250" spc="-3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50" spc="35" dirty="0">
                <a:solidFill>
                  <a:srgbClr val="FFFFFF"/>
                </a:solidFill>
                <a:latin typeface="Tahoma"/>
                <a:cs typeface="Tahoma"/>
              </a:rPr>
              <a:t>Institutional  </a:t>
            </a:r>
            <a:r>
              <a:rPr sz="1250" spc="5" dirty="0">
                <a:solidFill>
                  <a:srgbClr val="FFFFFF"/>
                </a:solidFill>
                <a:latin typeface="Tahoma"/>
                <a:cs typeface="Tahoma"/>
              </a:rPr>
              <a:t>&amp;</a:t>
            </a:r>
            <a:r>
              <a:rPr sz="125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50" spc="30" dirty="0">
                <a:solidFill>
                  <a:srgbClr val="FFFFFF"/>
                </a:solidFill>
                <a:latin typeface="Tahoma"/>
                <a:cs typeface="Tahoma"/>
              </a:rPr>
              <a:t>Security  </a:t>
            </a:r>
            <a:r>
              <a:rPr sz="1250" spc="55" dirty="0">
                <a:solidFill>
                  <a:srgbClr val="FFFFFF"/>
                </a:solidFill>
                <a:latin typeface="Tahoma"/>
                <a:cs typeface="Tahoma"/>
              </a:rPr>
              <a:t>Mapping</a:t>
            </a:r>
            <a:endParaRPr sz="1250">
              <a:latin typeface="Tahoma"/>
              <a:cs typeface="Tahom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77207" y="1673654"/>
            <a:ext cx="4060825" cy="4428490"/>
            <a:chOff x="677207" y="1673654"/>
            <a:chExt cx="4060825" cy="4428490"/>
          </a:xfrm>
        </p:grpSpPr>
        <p:sp>
          <p:nvSpPr>
            <p:cNvPr id="13" name="object 13"/>
            <p:cNvSpPr/>
            <p:nvPr/>
          </p:nvSpPr>
          <p:spPr>
            <a:xfrm>
              <a:off x="980117" y="1680639"/>
              <a:ext cx="3750945" cy="1190625"/>
            </a:xfrm>
            <a:custGeom>
              <a:avLst/>
              <a:gdLst/>
              <a:ahLst/>
              <a:cxnLst/>
              <a:rect l="l" t="t" r="r" b="b"/>
              <a:pathLst>
                <a:path w="3750945" h="1190625">
                  <a:moveTo>
                    <a:pt x="0" y="0"/>
                  </a:moveTo>
                  <a:lnTo>
                    <a:pt x="0" y="1190043"/>
                  </a:lnTo>
                </a:path>
                <a:path w="3750945" h="1190625">
                  <a:moveTo>
                    <a:pt x="1876629" y="0"/>
                  </a:moveTo>
                  <a:lnTo>
                    <a:pt x="1876629" y="1190043"/>
                  </a:lnTo>
                </a:path>
                <a:path w="3750945" h="1190625">
                  <a:moveTo>
                    <a:pt x="3750824" y="0"/>
                  </a:moveTo>
                  <a:lnTo>
                    <a:pt x="3750824" y="1190043"/>
                  </a:lnTo>
                </a:path>
              </a:pathLst>
            </a:custGeom>
            <a:ln w="135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77207" y="3116055"/>
              <a:ext cx="1566545" cy="1405255"/>
            </a:xfrm>
            <a:custGeom>
              <a:avLst/>
              <a:gdLst/>
              <a:ahLst/>
              <a:cxnLst/>
              <a:rect l="l" t="t" r="r" b="b"/>
              <a:pathLst>
                <a:path w="1566545" h="1405254">
                  <a:moveTo>
                    <a:pt x="1352749" y="0"/>
                  </a:moveTo>
                  <a:lnTo>
                    <a:pt x="213285" y="0"/>
                  </a:lnTo>
                  <a:lnTo>
                    <a:pt x="164533" y="5658"/>
                  </a:lnTo>
                  <a:lnTo>
                    <a:pt x="119699" y="21763"/>
                  </a:lnTo>
                  <a:lnTo>
                    <a:pt x="80089" y="47008"/>
                  </a:lnTo>
                  <a:lnTo>
                    <a:pt x="47008" y="80089"/>
                  </a:lnTo>
                  <a:lnTo>
                    <a:pt x="21763" y="119699"/>
                  </a:lnTo>
                  <a:lnTo>
                    <a:pt x="5658" y="164533"/>
                  </a:lnTo>
                  <a:lnTo>
                    <a:pt x="0" y="213285"/>
                  </a:lnTo>
                  <a:lnTo>
                    <a:pt x="0" y="1191455"/>
                  </a:lnTo>
                  <a:lnTo>
                    <a:pt x="5658" y="1240206"/>
                  </a:lnTo>
                  <a:lnTo>
                    <a:pt x="21763" y="1285039"/>
                  </a:lnTo>
                  <a:lnTo>
                    <a:pt x="47008" y="1324650"/>
                  </a:lnTo>
                  <a:lnTo>
                    <a:pt x="80089" y="1357731"/>
                  </a:lnTo>
                  <a:lnTo>
                    <a:pt x="119699" y="1382977"/>
                  </a:lnTo>
                  <a:lnTo>
                    <a:pt x="164533" y="1399083"/>
                  </a:lnTo>
                  <a:lnTo>
                    <a:pt x="213285" y="1404741"/>
                  </a:lnTo>
                  <a:lnTo>
                    <a:pt x="1352749" y="1404741"/>
                  </a:lnTo>
                  <a:lnTo>
                    <a:pt x="1401500" y="1399083"/>
                  </a:lnTo>
                  <a:lnTo>
                    <a:pt x="1446333" y="1382977"/>
                  </a:lnTo>
                  <a:lnTo>
                    <a:pt x="1485943" y="1357731"/>
                  </a:lnTo>
                  <a:lnTo>
                    <a:pt x="1519025" y="1324650"/>
                  </a:lnTo>
                  <a:lnTo>
                    <a:pt x="1544271" y="1285039"/>
                  </a:lnTo>
                  <a:lnTo>
                    <a:pt x="1560377" y="1240206"/>
                  </a:lnTo>
                  <a:lnTo>
                    <a:pt x="1566035" y="1191455"/>
                  </a:lnTo>
                  <a:lnTo>
                    <a:pt x="1566035" y="213285"/>
                  </a:lnTo>
                  <a:lnTo>
                    <a:pt x="1560377" y="164533"/>
                  </a:lnTo>
                  <a:lnTo>
                    <a:pt x="1544271" y="119699"/>
                  </a:lnTo>
                  <a:lnTo>
                    <a:pt x="1519025" y="80089"/>
                  </a:lnTo>
                  <a:lnTo>
                    <a:pt x="1485943" y="47008"/>
                  </a:lnTo>
                  <a:lnTo>
                    <a:pt x="1446333" y="21763"/>
                  </a:lnTo>
                  <a:lnTo>
                    <a:pt x="1401500" y="5658"/>
                  </a:lnTo>
                  <a:lnTo>
                    <a:pt x="1352749" y="0"/>
                  </a:lnTo>
                  <a:close/>
                </a:path>
              </a:pathLst>
            </a:custGeom>
            <a:solidFill>
              <a:srgbClr val="29A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77207" y="4697135"/>
              <a:ext cx="1566545" cy="1405255"/>
            </a:xfrm>
            <a:custGeom>
              <a:avLst/>
              <a:gdLst/>
              <a:ahLst/>
              <a:cxnLst/>
              <a:rect l="l" t="t" r="r" b="b"/>
              <a:pathLst>
                <a:path w="1566545" h="1405254">
                  <a:moveTo>
                    <a:pt x="1352749" y="0"/>
                  </a:moveTo>
                  <a:lnTo>
                    <a:pt x="213285" y="0"/>
                  </a:lnTo>
                  <a:lnTo>
                    <a:pt x="164533" y="5658"/>
                  </a:lnTo>
                  <a:lnTo>
                    <a:pt x="119699" y="21763"/>
                  </a:lnTo>
                  <a:lnTo>
                    <a:pt x="80089" y="47009"/>
                  </a:lnTo>
                  <a:lnTo>
                    <a:pt x="47008" y="80089"/>
                  </a:lnTo>
                  <a:lnTo>
                    <a:pt x="21763" y="119699"/>
                  </a:lnTo>
                  <a:lnTo>
                    <a:pt x="5658" y="164533"/>
                  </a:lnTo>
                  <a:lnTo>
                    <a:pt x="0" y="213285"/>
                  </a:lnTo>
                  <a:lnTo>
                    <a:pt x="0" y="1191455"/>
                  </a:lnTo>
                  <a:lnTo>
                    <a:pt x="5658" y="1240207"/>
                  </a:lnTo>
                  <a:lnTo>
                    <a:pt x="21763" y="1285041"/>
                  </a:lnTo>
                  <a:lnTo>
                    <a:pt x="47008" y="1324651"/>
                  </a:lnTo>
                  <a:lnTo>
                    <a:pt x="80089" y="1357732"/>
                  </a:lnTo>
                  <a:lnTo>
                    <a:pt x="119699" y="1382978"/>
                  </a:lnTo>
                  <a:lnTo>
                    <a:pt x="164533" y="1399083"/>
                  </a:lnTo>
                  <a:lnTo>
                    <a:pt x="213285" y="1404741"/>
                  </a:lnTo>
                  <a:lnTo>
                    <a:pt x="1352749" y="1404741"/>
                  </a:lnTo>
                  <a:lnTo>
                    <a:pt x="1401500" y="1399083"/>
                  </a:lnTo>
                  <a:lnTo>
                    <a:pt x="1446333" y="1382978"/>
                  </a:lnTo>
                  <a:lnTo>
                    <a:pt x="1485943" y="1357732"/>
                  </a:lnTo>
                  <a:lnTo>
                    <a:pt x="1519025" y="1324651"/>
                  </a:lnTo>
                  <a:lnTo>
                    <a:pt x="1544271" y="1285041"/>
                  </a:lnTo>
                  <a:lnTo>
                    <a:pt x="1560377" y="1240207"/>
                  </a:lnTo>
                  <a:lnTo>
                    <a:pt x="1566035" y="1191455"/>
                  </a:lnTo>
                  <a:lnTo>
                    <a:pt x="1566035" y="213285"/>
                  </a:lnTo>
                  <a:lnTo>
                    <a:pt x="1560377" y="164533"/>
                  </a:lnTo>
                  <a:lnTo>
                    <a:pt x="1544271" y="119699"/>
                  </a:lnTo>
                  <a:lnTo>
                    <a:pt x="1519025" y="80089"/>
                  </a:lnTo>
                  <a:lnTo>
                    <a:pt x="1485943" y="47009"/>
                  </a:lnTo>
                  <a:lnTo>
                    <a:pt x="1446333" y="21763"/>
                  </a:lnTo>
                  <a:lnTo>
                    <a:pt x="1401500" y="5658"/>
                  </a:lnTo>
                  <a:lnTo>
                    <a:pt x="1352749" y="0"/>
                  </a:lnTo>
                  <a:close/>
                </a:path>
              </a:pathLst>
            </a:custGeom>
            <a:solidFill>
              <a:srgbClr val="FF8A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93047" y="3223389"/>
              <a:ext cx="0" cy="1190625"/>
            </a:xfrm>
            <a:custGeom>
              <a:avLst/>
              <a:gdLst/>
              <a:ahLst/>
              <a:cxnLst/>
              <a:rect l="l" t="t" r="r" b="b"/>
              <a:pathLst>
                <a:path h="1190625">
                  <a:moveTo>
                    <a:pt x="0" y="0"/>
                  </a:moveTo>
                  <a:lnTo>
                    <a:pt x="0" y="1190040"/>
                  </a:lnTo>
                </a:path>
              </a:pathLst>
            </a:custGeom>
            <a:ln w="135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932967" y="1866076"/>
            <a:ext cx="1092835" cy="8051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sz="1250" spc="30" dirty="0">
                <a:solidFill>
                  <a:srgbClr val="FFFFFF"/>
                </a:solidFill>
                <a:latin typeface="Tahoma"/>
                <a:cs typeface="Tahoma"/>
              </a:rPr>
              <a:t>Translated </a:t>
            </a:r>
            <a:r>
              <a:rPr sz="1250" spc="35" dirty="0">
                <a:solidFill>
                  <a:srgbClr val="FFFFFF"/>
                </a:solidFill>
                <a:latin typeface="Tahoma"/>
                <a:cs typeface="Tahoma"/>
              </a:rPr>
              <a:t> nomenclature,  </a:t>
            </a:r>
            <a:r>
              <a:rPr sz="1250" spc="45" dirty="0">
                <a:solidFill>
                  <a:srgbClr val="FFFFFF"/>
                </a:solidFill>
                <a:latin typeface="Tahoma"/>
                <a:cs typeface="Tahoma"/>
              </a:rPr>
              <a:t>selection </a:t>
            </a:r>
            <a:r>
              <a:rPr sz="1250" spc="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50" spc="40" dirty="0">
                <a:solidFill>
                  <a:srgbClr val="FFFFFF"/>
                </a:solidFill>
                <a:latin typeface="Tahoma"/>
                <a:cs typeface="Tahoma"/>
              </a:rPr>
              <a:t>criteria</a:t>
            </a:r>
            <a:endParaRPr sz="125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834909" y="1776249"/>
            <a:ext cx="943610" cy="995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100"/>
              </a:spcBef>
            </a:pPr>
            <a:r>
              <a:rPr sz="1250" spc="20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1250" spc="50" dirty="0">
                <a:solidFill>
                  <a:srgbClr val="FFFFFF"/>
                </a:solidFill>
                <a:latin typeface="Tahoma"/>
                <a:cs typeface="Tahoma"/>
              </a:rPr>
              <a:t>onstitution  </a:t>
            </a:r>
            <a:r>
              <a:rPr sz="1250" spc="8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125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50" spc="25" dirty="0">
                <a:solidFill>
                  <a:srgbClr val="FFFFFF"/>
                </a:solidFill>
                <a:latin typeface="Tahoma"/>
                <a:cs typeface="Tahoma"/>
              </a:rPr>
              <a:t>EWER  </a:t>
            </a:r>
            <a:r>
              <a:rPr sz="1250" spc="35" dirty="0">
                <a:solidFill>
                  <a:srgbClr val="FFFFFF"/>
                </a:solidFill>
                <a:latin typeface="Tahoma"/>
                <a:cs typeface="Tahoma"/>
              </a:rPr>
              <a:t>Forum/ </a:t>
            </a:r>
            <a:r>
              <a:rPr sz="1250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50" spc="45" dirty="0">
                <a:solidFill>
                  <a:srgbClr val="FFFFFF"/>
                </a:solidFill>
                <a:latin typeface="Tahoma"/>
                <a:cs typeface="Tahoma"/>
              </a:rPr>
              <a:t>Selection</a:t>
            </a:r>
            <a:r>
              <a:rPr sz="125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50" spc="70" dirty="0">
                <a:solidFill>
                  <a:srgbClr val="FFFFFF"/>
                </a:solidFill>
                <a:latin typeface="Tahoma"/>
                <a:cs typeface="Tahoma"/>
              </a:rPr>
              <a:t>of  </a:t>
            </a:r>
            <a:r>
              <a:rPr sz="1250" spc="30" dirty="0">
                <a:solidFill>
                  <a:srgbClr val="FFFFFF"/>
                </a:solidFill>
                <a:latin typeface="Tahoma"/>
                <a:cs typeface="Tahoma"/>
              </a:rPr>
              <a:t>CSPs</a:t>
            </a:r>
            <a:endParaRPr sz="125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84925" y="3333998"/>
            <a:ext cx="1003935" cy="98551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sz="1250" spc="50" dirty="0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sz="1250" spc="2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250" spc="-5" dirty="0">
                <a:solidFill>
                  <a:srgbClr val="FFFFFF"/>
                </a:solidFill>
                <a:latin typeface="Tahoma"/>
                <a:cs typeface="Tahoma"/>
              </a:rPr>
              <a:t>v</a:t>
            </a:r>
            <a:r>
              <a:rPr sz="1250" spc="40" dirty="0">
                <a:solidFill>
                  <a:srgbClr val="FFFFFF"/>
                </a:solidFill>
                <a:latin typeface="Tahoma"/>
                <a:cs typeface="Tahoma"/>
              </a:rPr>
              <a:t>ernment/  </a:t>
            </a:r>
            <a:r>
              <a:rPr sz="1250" spc="30" dirty="0">
                <a:solidFill>
                  <a:srgbClr val="FFFFFF"/>
                </a:solidFill>
                <a:latin typeface="Tahoma"/>
                <a:cs typeface="Tahoma"/>
              </a:rPr>
              <a:t>Traditional/ </a:t>
            </a:r>
            <a:r>
              <a:rPr sz="1250" spc="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50" spc="40" dirty="0">
                <a:solidFill>
                  <a:srgbClr val="FFFFFF"/>
                </a:solidFill>
                <a:latin typeface="Tahoma"/>
                <a:cs typeface="Tahoma"/>
              </a:rPr>
              <a:t>Religious </a:t>
            </a:r>
            <a:r>
              <a:rPr sz="1250" spc="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50" spc="40" dirty="0">
                <a:solidFill>
                  <a:srgbClr val="FFFFFF"/>
                </a:solidFill>
                <a:latin typeface="Tahoma"/>
                <a:cs typeface="Tahoma"/>
              </a:rPr>
              <a:t>Leader</a:t>
            </a:r>
            <a:endParaRPr sz="12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250" spc="20" dirty="0">
                <a:solidFill>
                  <a:srgbClr val="FFFFFF"/>
                </a:solidFill>
                <a:latin typeface="Tahoma"/>
                <a:cs typeface="Tahoma"/>
              </a:rPr>
              <a:t>Buy-ins</a:t>
            </a:r>
            <a:endParaRPr sz="1250">
              <a:latin typeface="Tahoma"/>
              <a:cs typeface="Tahom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986062" y="3216405"/>
            <a:ext cx="3403600" cy="2886075"/>
            <a:chOff x="986062" y="3216405"/>
            <a:chExt cx="3403600" cy="2886075"/>
          </a:xfrm>
        </p:grpSpPr>
        <p:sp>
          <p:nvSpPr>
            <p:cNvPr id="21" name="object 21"/>
            <p:cNvSpPr/>
            <p:nvPr/>
          </p:nvSpPr>
          <p:spPr>
            <a:xfrm>
              <a:off x="993047" y="4804476"/>
              <a:ext cx="0" cy="1190625"/>
            </a:xfrm>
            <a:custGeom>
              <a:avLst/>
              <a:gdLst/>
              <a:ahLst/>
              <a:cxnLst/>
              <a:rect l="l" t="t" r="r" b="b"/>
              <a:pathLst>
                <a:path h="1190625">
                  <a:moveTo>
                    <a:pt x="0" y="0"/>
                  </a:moveTo>
                  <a:lnTo>
                    <a:pt x="0" y="1190043"/>
                  </a:lnTo>
                </a:path>
              </a:pathLst>
            </a:custGeom>
            <a:ln w="135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544843" y="4697135"/>
              <a:ext cx="1844675" cy="1405255"/>
            </a:xfrm>
            <a:custGeom>
              <a:avLst/>
              <a:gdLst/>
              <a:ahLst/>
              <a:cxnLst/>
              <a:rect l="l" t="t" r="r" b="b"/>
              <a:pathLst>
                <a:path w="1844675" h="1405254">
                  <a:moveTo>
                    <a:pt x="1631026" y="0"/>
                  </a:moveTo>
                  <a:lnTo>
                    <a:pt x="213285" y="0"/>
                  </a:lnTo>
                  <a:lnTo>
                    <a:pt x="164533" y="5658"/>
                  </a:lnTo>
                  <a:lnTo>
                    <a:pt x="119699" y="21763"/>
                  </a:lnTo>
                  <a:lnTo>
                    <a:pt x="80089" y="47009"/>
                  </a:lnTo>
                  <a:lnTo>
                    <a:pt x="47009" y="80089"/>
                  </a:lnTo>
                  <a:lnTo>
                    <a:pt x="21763" y="119699"/>
                  </a:lnTo>
                  <a:lnTo>
                    <a:pt x="5658" y="164533"/>
                  </a:lnTo>
                  <a:lnTo>
                    <a:pt x="0" y="213285"/>
                  </a:lnTo>
                  <a:lnTo>
                    <a:pt x="0" y="1191455"/>
                  </a:lnTo>
                  <a:lnTo>
                    <a:pt x="5658" y="1240207"/>
                  </a:lnTo>
                  <a:lnTo>
                    <a:pt x="21763" y="1285041"/>
                  </a:lnTo>
                  <a:lnTo>
                    <a:pt x="47009" y="1324651"/>
                  </a:lnTo>
                  <a:lnTo>
                    <a:pt x="80089" y="1357732"/>
                  </a:lnTo>
                  <a:lnTo>
                    <a:pt x="119699" y="1382978"/>
                  </a:lnTo>
                  <a:lnTo>
                    <a:pt x="164533" y="1399083"/>
                  </a:lnTo>
                  <a:lnTo>
                    <a:pt x="213285" y="1404741"/>
                  </a:lnTo>
                  <a:lnTo>
                    <a:pt x="1631026" y="1404741"/>
                  </a:lnTo>
                  <a:lnTo>
                    <a:pt x="1679776" y="1399083"/>
                  </a:lnTo>
                  <a:lnTo>
                    <a:pt x="1724609" y="1382978"/>
                  </a:lnTo>
                  <a:lnTo>
                    <a:pt x="1764219" y="1357732"/>
                  </a:lnTo>
                  <a:lnTo>
                    <a:pt x="1797300" y="1324651"/>
                  </a:lnTo>
                  <a:lnTo>
                    <a:pt x="1822547" y="1285041"/>
                  </a:lnTo>
                  <a:lnTo>
                    <a:pt x="1838652" y="1240207"/>
                  </a:lnTo>
                  <a:lnTo>
                    <a:pt x="1844311" y="1191455"/>
                  </a:lnTo>
                  <a:lnTo>
                    <a:pt x="1844311" y="213285"/>
                  </a:lnTo>
                  <a:lnTo>
                    <a:pt x="1838652" y="164533"/>
                  </a:lnTo>
                  <a:lnTo>
                    <a:pt x="1822547" y="119699"/>
                  </a:lnTo>
                  <a:lnTo>
                    <a:pt x="1797300" y="80089"/>
                  </a:lnTo>
                  <a:lnTo>
                    <a:pt x="1764219" y="47009"/>
                  </a:lnTo>
                  <a:lnTo>
                    <a:pt x="1724609" y="21763"/>
                  </a:lnTo>
                  <a:lnTo>
                    <a:pt x="1679776" y="5658"/>
                  </a:lnTo>
                  <a:lnTo>
                    <a:pt x="1631026" y="0"/>
                  </a:lnTo>
                  <a:close/>
                </a:path>
              </a:pathLst>
            </a:custGeom>
            <a:solidFill>
              <a:srgbClr val="EC66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856747" y="3223390"/>
              <a:ext cx="0" cy="2771140"/>
            </a:xfrm>
            <a:custGeom>
              <a:avLst/>
              <a:gdLst/>
              <a:ahLst/>
              <a:cxnLst/>
              <a:rect l="l" t="t" r="r" b="b"/>
              <a:pathLst>
                <a:path h="2771140">
                  <a:moveTo>
                    <a:pt x="0" y="0"/>
                  </a:moveTo>
                  <a:lnTo>
                    <a:pt x="0" y="1190040"/>
                  </a:lnTo>
                </a:path>
                <a:path h="2771140">
                  <a:moveTo>
                    <a:pt x="0" y="1581086"/>
                  </a:moveTo>
                  <a:lnTo>
                    <a:pt x="0" y="2771130"/>
                  </a:lnTo>
                </a:path>
              </a:pathLst>
            </a:custGeom>
            <a:ln w="135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100009" y="4897956"/>
            <a:ext cx="975994" cy="9867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sz="1250" spc="45" dirty="0">
                <a:solidFill>
                  <a:srgbClr val="FFFFFF"/>
                </a:solidFill>
                <a:latin typeface="Tahoma"/>
                <a:cs typeface="Tahoma"/>
              </a:rPr>
              <a:t>Periodic </a:t>
            </a:r>
            <a:r>
              <a:rPr sz="1250" spc="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50" spc="40" dirty="0">
                <a:solidFill>
                  <a:srgbClr val="FFFFFF"/>
                </a:solidFill>
                <a:latin typeface="Tahoma"/>
                <a:cs typeface="Tahoma"/>
              </a:rPr>
              <a:t>meetings/ </a:t>
            </a:r>
            <a:r>
              <a:rPr sz="1250" spc="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50" spc="30" dirty="0">
                <a:solidFill>
                  <a:srgbClr val="FFFFFF"/>
                </a:solidFill>
                <a:latin typeface="Tahoma"/>
                <a:cs typeface="Tahoma"/>
              </a:rPr>
              <a:t>Security </a:t>
            </a:r>
            <a:r>
              <a:rPr sz="1250" spc="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50" spc="40" dirty="0">
                <a:solidFill>
                  <a:srgbClr val="FFFFFF"/>
                </a:solidFill>
                <a:latin typeface="Tahoma"/>
                <a:cs typeface="Tahoma"/>
              </a:rPr>
              <a:t>Review</a:t>
            </a:r>
            <a:r>
              <a:rPr sz="125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50" spc="40" dirty="0">
                <a:solidFill>
                  <a:srgbClr val="FFFFFF"/>
                </a:solidFill>
                <a:latin typeface="Tahoma"/>
                <a:cs typeface="Tahoma"/>
              </a:rPr>
              <a:t>b</a:t>
            </a:r>
            <a:r>
              <a:rPr sz="1250" spc="5" dirty="0">
                <a:solidFill>
                  <a:srgbClr val="FFFFFF"/>
                </a:solidFill>
                <a:latin typeface="Tahoma"/>
                <a:cs typeface="Tahoma"/>
              </a:rPr>
              <a:t>y  </a:t>
            </a:r>
            <a:r>
              <a:rPr sz="1250" spc="30" dirty="0">
                <a:solidFill>
                  <a:srgbClr val="FFFFFF"/>
                </a:solidFill>
                <a:latin typeface="Tahoma"/>
                <a:cs typeface="Tahoma"/>
              </a:rPr>
              <a:t>EWER</a:t>
            </a:r>
            <a:r>
              <a:rPr sz="125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50" spc="10" dirty="0">
                <a:solidFill>
                  <a:srgbClr val="FFFFFF"/>
                </a:solidFill>
                <a:latin typeface="Tahoma"/>
                <a:cs typeface="Tahoma"/>
              </a:rPr>
              <a:t>F</a:t>
            </a:r>
            <a:r>
              <a:rPr sz="1250" spc="50" dirty="0">
                <a:solidFill>
                  <a:srgbClr val="FFFFFF"/>
                </a:solidFill>
                <a:latin typeface="Tahoma"/>
                <a:cs typeface="Tahoma"/>
              </a:rPr>
              <a:t>orum</a:t>
            </a:r>
            <a:endParaRPr sz="125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961156" y="3392397"/>
            <a:ext cx="1180465" cy="8039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2099"/>
              </a:lnSpc>
              <a:spcBef>
                <a:spcPts val="95"/>
              </a:spcBef>
            </a:pPr>
            <a:r>
              <a:rPr sz="1250" spc="20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1250" spc="40" dirty="0">
                <a:solidFill>
                  <a:srgbClr val="FFFFFF"/>
                </a:solidFill>
                <a:latin typeface="Tahoma"/>
                <a:cs typeface="Tahoma"/>
              </a:rPr>
              <a:t>ommunication  </a:t>
            </a:r>
            <a:r>
              <a:rPr sz="1250" spc="30" dirty="0">
                <a:solidFill>
                  <a:srgbClr val="FFFFFF"/>
                </a:solidFill>
                <a:latin typeface="Tahoma"/>
                <a:cs typeface="Tahoma"/>
              </a:rPr>
              <a:t>channels </a:t>
            </a:r>
            <a:r>
              <a:rPr sz="1250" spc="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50" spc="45" dirty="0">
                <a:solidFill>
                  <a:srgbClr val="FFFFFF"/>
                </a:solidFill>
                <a:latin typeface="Tahoma"/>
                <a:cs typeface="Tahoma"/>
              </a:rPr>
              <a:t>crea</a:t>
            </a:r>
            <a:r>
              <a:rPr sz="1250" spc="1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250" spc="55" dirty="0">
                <a:solidFill>
                  <a:srgbClr val="FFFFFF"/>
                </a:solidFill>
                <a:latin typeface="Tahoma"/>
                <a:cs typeface="Tahoma"/>
              </a:rPr>
              <a:t>ed</a:t>
            </a:r>
            <a:r>
              <a:rPr sz="125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50" spc="60" dirty="0">
                <a:solidFill>
                  <a:srgbClr val="FFFFFF"/>
                </a:solidFill>
                <a:latin typeface="Tahoma"/>
                <a:cs typeface="Tahoma"/>
              </a:rPr>
              <a:t>for  </a:t>
            </a:r>
            <a:r>
              <a:rPr sz="1250" spc="25" dirty="0">
                <a:solidFill>
                  <a:srgbClr val="FFFFFF"/>
                </a:solidFill>
                <a:latin typeface="Tahoma"/>
                <a:cs typeface="Tahoma"/>
              </a:rPr>
              <a:t>EWER/CSPs</a:t>
            </a:r>
            <a:endParaRPr sz="125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926195" y="4836065"/>
            <a:ext cx="1360805" cy="107188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>
              <a:lnSpc>
                <a:spcPts val="1370"/>
              </a:lnSpc>
              <a:spcBef>
                <a:spcPts val="170"/>
              </a:spcBef>
            </a:pPr>
            <a:r>
              <a:rPr sz="1150" spc="25" dirty="0">
                <a:solidFill>
                  <a:srgbClr val="FFFFFF"/>
                </a:solidFill>
                <a:latin typeface="Tahoma"/>
                <a:cs typeface="Tahoma"/>
              </a:rPr>
              <a:t>EWER</a:t>
            </a:r>
            <a:r>
              <a:rPr sz="115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50" spc="5" dirty="0">
                <a:solidFill>
                  <a:srgbClr val="FFFFFF"/>
                </a:solidFill>
                <a:latin typeface="Tahoma"/>
                <a:cs typeface="Tahoma"/>
              </a:rPr>
              <a:t>F</a:t>
            </a:r>
            <a:r>
              <a:rPr sz="1150" spc="35" dirty="0">
                <a:solidFill>
                  <a:srgbClr val="FFFFFF"/>
                </a:solidFill>
                <a:latin typeface="Tahoma"/>
                <a:cs typeface="Tahoma"/>
              </a:rPr>
              <a:t>orum  members</a:t>
            </a:r>
            <a:r>
              <a:rPr sz="115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50" spc="35" dirty="0">
                <a:solidFill>
                  <a:srgbClr val="FFFFFF"/>
                </a:solidFill>
                <a:latin typeface="Tahoma"/>
                <a:cs typeface="Tahoma"/>
              </a:rPr>
              <a:t>trained  </a:t>
            </a:r>
            <a:r>
              <a:rPr sz="1150" spc="45" dirty="0">
                <a:solidFill>
                  <a:srgbClr val="FFFFFF"/>
                </a:solidFill>
                <a:latin typeface="Tahoma"/>
                <a:cs typeface="Tahoma"/>
              </a:rPr>
              <a:t>on</a:t>
            </a:r>
            <a:r>
              <a:rPr sz="115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50" spc="7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150" spc="25" dirty="0">
                <a:solidFill>
                  <a:srgbClr val="FFFFFF"/>
                </a:solidFill>
                <a:latin typeface="Tahoma"/>
                <a:cs typeface="Tahoma"/>
              </a:rPr>
              <a:t>echnology,  </a:t>
            </a:r>
            <a:r>
              <a:rPr sz="1150" spc="30" dirty="0">
                <a:solidFill>
                  <a:srgbClr val="FFFFFF"/>
                </a:solidFill>
                <a:latin typeface="Tahoma"/>
                <a:cs typeface="Tahoma"/>
              </a:rPr>
              <a:t>Standard</a:t>
            </a:r>
            <a:r>
              <a:rPr sz="115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50" spc="40" dirty="0">
                <a:solidFill>
                  <a:srgbClr val="FFFFFF"/>
                </a:solidFill>
                <a:latin typeface="Tahoma"/>
                <a:cs typeface="Tahoma"/>
              </a:rPr>
              <a:t>Operating  Procedures</a:t>
            </a:r>
            <a:r>
              <a:rPr sz="115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50" dirty="0">
                <a:solidFill>
                  <a:srgbClr val="FFFFFF"/>
                </a:solidFill>
                <a:latin typeface="Tahoma"/>
                <a:cs typeface="Tahoma"/>
              </a:rPr>
              <a:t>&amp;</a:t>
            </a:r>
            <a:endParaRPr sz="1150">
              <a:latin typeface="Tahoma"/>
              <a:cs typeface="Tahoma"/>
            </a:endParaRPr>
          </a:p>
          <a:p>
            <a:pPr marL="12700">
              <a:lnSpc>
                <a:spcPts val="1310"/>
              </a:lnSpc>
            </a:pPr>
            <a:r>
              <a:rPr sz="1150" spc="25" dirty="0">
                <a:solidFill>
                  <a:srgbClr val="FFFFFF"/>
                </a:solidFill>
                <a:latin typeface="Tahoma"/>
                <a:cs typeface="Tahoma"/>
              </a:rPr>
              <a:t>Risk</a:t>
            </a:r>
            <a:r>
              <a:rPr sz="115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50" spc="50" dirty="0">
                <a:solidFill>
                  <a:srgbClr val="FFFFFF"/>
                </a:solidFill>
                <a:latin typeface="Tahoma"/>
                <a:cs typeface="Tahoma"/>
              </a:rPr>
              <a:t>Mitigation</a:t>
            </a:r>
            <a:endParaRPr sz="1150">
              <a:latin typeface="Tahoma"/>
              <a:cs typeface="Tahom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60915" y="2235374"/>
            <a:ext cx="3862704" cy="3204845"/>
          </a:xfrm>
          <a:custGeom>
            <a:avLst/>
            <a:gdLst/>
            <a:ahLst/>
            <a:cxnLst/>
            <a:rect l="l" t="t" r="r" b="b"/>
            <a:pathLst>
              <a:path w="3862704" h="3204845">
                <a:moveTo>
                  <a:pt x="1" y="31469"/>
                </a:moveTo>
                <a:lnTo>
                  <a:pt x="47961" y="80620"/>
                </a:lnTo>
                <a:lnTo>
                  <a:pt x="114180" y="1"/>
                </a:lnTo>
              </a:path>
              <a:path w="3862704" h="3204845">
                <a:moveTo>
                  <a:pt x="1880668" y="31463"/>
                </a:moveTo>
                <a:lnTo>
                  <a:pt x="1928618" y="80623"/>
                </a:lnTo>
                <a:lnTo>
                  <a:pt x="1994842" y="0"/>
                </a:lnTo>
              </a:path>
              <a:path w="3862704" h="3204845">
                <a:moveTo>
                  <a:pt x="3748008" y="31463"/>
                </a:moveTo>
                <a:lnTo>
                  <a:pt x="3795966" y="80620"/>
                </a:lnTo>
                <a:lnTo>
                  <a:pt x="3862185" y="1"/>
                </a:lnTo>
              </a:path>
              <a:path w="3862704" h="3204845">
                <a:moveTo>
                  <a:pt x="0" y="1574208"/>
                </a:moveTo>
                <a:lnTo>
                  <a:pt x="47961" y="1623361"/>
                </a:lnTo>
                <a:lnTo>
                  <a:pt x="114182" y="1542741"/>
                </a:lnTo>
              </a:path>
              <a:path w="3862704" h="3204845">
                <a:moveTo>
                  <a:pt x="1880664" y="1574208"/>
                </a:moveTo>
                <a:lnTo>
                  <a:pt x="1928618" y="1623365"/>
                </a:lnTo>
                <a:lnTo>
                  <a:pt x="1994837" y="1542746"/>
                </a:lnTo>
              </a:path>
              <a:path w="3862704" h="3204845">
                <a:moveTo>
                  <a:pt x="1" y="3155284"/>
                </a:moveTo>
                <a:lnTo>
                  <a:pt x="47961" y="3204446"/>
                </a:lnTo>
                <a:lnTo>
                  <a:pt x="114182" y="3123825"/>
                </a:lnTo>
              </a:path>
              <a:path w="3862704" h="3204845">
                <a:moveTo>
                  <a:pt x="1880669" y="3155287"/>
                </a:moveTo>
                <a:lnTo>
                  <a:pt x="1928624" y="3204444"/>
                </a:lnTo>
                <a:lnTo>
                  <a:pt x="1994837" y="3123820"/>
                </a:lnTo>
              </a:path>
            </a:pathLst>
          </a:custGeom>
          <a:ln w="413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</TotalTime>
  <Words>1220</Words>
  <Application>Microsoft Macintosh PowerPoint</Application>
  <PresentationFormat>Custom</PresentationFormat>
  <Paragraphs>222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Calibri</vt:lpstr>
      <vt:lpstr>Corbel</vt:lpstr>
      <vt:lpstr>Tahoma</vt:lpstr>
      <vt:lpstr>Times New Roman</vt:lpstr>
      <vt:lpstr>Trebuchet MS</vt:lpstr>
      <vt:lpstr>Office Theme</vt:lpstr>
      <vt:lpstr>EWER COMMUNITY FORUM  &amp; COMMUNITY SAFETY PARTNERS</vt:lpstr>
      <vt:lpstr>PowerPoint Presentation</vt:lpstr>
      <vt:lpstr>EWER Stakeholder Forum  Members</vt:lpstr>
      <vt:lpstr>PowerPoint Presentation</vt:lpstr>
      <vt:lpstr>Community Safety Partners  (CSPs)</vt:lpstr>
      <vt:lpstr>PowerPoint Presentation</vt:lpstr>
      <vt:lpstr>Gender  Commitments</vt:lpstr>
      <vt:lpstr>PowerPoint Presentation</vt:lpstr>
      <vt:lpstr>TRAINING AND   PLANNING PHASE</vt:lpstr>
      <vt:lpstr>WARNING PHASE</vt:lpstr>
      <vt:lpstr>RISK ASSESSMENT</vt:lpstr>
      <vt:lpstr>RESPONSE PHASE</vt:lpstr>
      <vt:lpstr>RESPONSE PHASE</vt:lpstr>
      <vt:lpstr>DE-ESCALATION PHASE</vt:lpstr>
      <vt:lpstr>PowerPoint Presentation</vt:lpstr>
      <vt:lpstr>Consensus  Decision Making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EWER COMMUNITY.cdr</dc:title>
  <dc:creator>API COMMS</dc:creator>
  <cp:lastModifiedBy>Kamari Clarke</cp:lastModifiedBy>
  <cp:revision>4</cp:revision>
  <dcterms:created xsi:type="dcterms:W3CDTF">2021-12-06T12:53:16Z</dcterms:created>
  <dcterms:modified xsi:type="dcterms:W3CDTF">2021-12-13T14:02:35Z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2021-12-06T00:00:00Z</vt:filetime>
  </property>
  <property fmtid="{D5CDD505-2E9C-101B-9397-08002B2CF9AE}" pid="3" name="Creator">
    <vt:lpwstr>CorelDRAW 2020</vt:lpwstr>
  </property>
  <property fmtid="{D5CDD505-2E9C-101B-9397-08002B2CF9AE}" pid="4" name="LastSaved">
    <vt:filetime>2021-12-06T00:00:00Z</vt:filetime>
  </property>
</Properties>
</file>